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6" r:id="rId2"/>
    <p:sldMasterId id="2147483709" r:id="rId3"/>
    <p:sldMasterId id="2147483737" r:id="rId4"/>
  </p:sldMasterIdLst>
  <p:notesMasterIdLst>
    <p:notesMasterId r:id="rId31"/>
  </p:notesMasterIdLst>
  <p:handoutMasterIdLst>
    <p:handoutMasterId r:id="rId32"/>
  </p:handoutMasterIdLst>
  <p:sldIdLst>
    <p:sldId id="261" r:id="rId5"/>
    <p:sldId id="1122" r:id="rId6"/>
    <p:sldId id="1112" r:id="rId7"/>
    <p:sldId id="1123" r:id="rId8"/>
    <p:sldId id="1124" r:id="rId9"/>
    <p:sldId id="1125" r:id="rId10"/>
    <p:sldId id="1126" r:id="rId11"/>
    <p:sldId id="1127" r:id="rId12"/>
    <p:sldId id="1093" r:id="rId13"/>
    <p:sldId id="1116" r:id="rId14"/>
    <p:sldId id="1117" r:id="rId15"/>
    <p:sldId id="1128" r:id="rId16"/>
    <p:sldId id="1113" r:id="rId17"/>
    <p:sldId id="1114" r:id="rId18"/>
    <p:sldId id="1095" r:id="rId19"/>
    <p:sldId id="1103" r:id="rId20"/>
    <p:sldId id="1098" r:id="rId21"/>
    <p:sldId id="1106" r:id="rId22"/>
    <p:sldId id="1129" r:id="rId23"/>
    <p:sldId id="1107" r:id="rId24"/>
    <p:sldId id="1108" r:id="rId25"/>
    <p:sldId id="1119" r:id="rId26"/>
    <p:sldId id="1109" r:id="rId27"/>
    <p:sldId id="1120" r:id="rId28"/>
    <p:sldId id="1099" r:id="rId29"/>
    <p:sldId id="1102" r:id="rId30"/>
  </p:sldIdLst>
  <p:sldSz cx="12192000" cy="6858000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/>
  <p:cmAuthor id="2" name="Tong, Hanghang" initials="TH" lastIdx="1" clrIdx="1">
    <p:extLst>
      <p:ext uri="{19B8F6BF-5375-455C-9EA6-DF929625EA0E}">
        <p15:presenceInfo xmlns:p15="http://schemas.microsoft.com/office/powerpoint/2012/main" userId="S::htong@illinois.edu::3bc981f9-1701-41ac-a634-1d11ad4b3e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4E8CFF"/>
    <a:srgbClr val="00B0F0"/>
    <a:srgbClr val="FF641D"/>
    <a:srgbClr val="FF0000"/>
    <a:srgbClr val="FF7401"/>
    <a:srgbClr val="FFFC00"/>
    <a:srgbClr val="73FEFF"/>
    <a:srgbClr val="C00000"/>
    <a:srgbClr val="182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0" autoAdjust="0"/>
    <p:restoredTop sz="88669" autoAdjust="0"/>
  </p:normalViewPr>
  <p:slideViewPr>
    <p:cSldViewPr snapToGrid="0">
      <p:cViewPr varScale="1">
        <p:scale>
          <a:sx n="110" d="100"/>
          <a:sy n="110" d="100"/>
        </p:scale>
        <p:origin x="1363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5289C-0F2D-2544-BFFD-434C359E8395}" type="doc">
      <dgm:prSet loTypeId="urn:microsoft.com/office/officeart/2005/8/layout/vList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908151-222E-CF4C-B3F9-434571CBD6D4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078521A-3954-8D40-B2A8-D1884B31E049}" type="parTrans" cxnId="{66BA1291-B74D-2541-BCAF-EF34CF385644}">
      <dgm:prSet/>
      <dgm:spPr/>
      <dgm:t>
        <a:bodyPr/>
        <a:lstStyle/>
        <a:p>
          <a:endParaRPr lang="en-US"/>
        </a:p>
      </dgm:t>
    </dgm:pt>
    <dgm:pt modelId="{D6A80605-4B87-AA44-A4F1-9482391CC48B}" type="sibTrans" cxnId="{66BA1291-B74D-2541-BCAF-EF34CF385644}">
      <dgm:prSet/>
      <dgm:spPr/>
      <dgm:t>
        <a:bodyPr/>
        <a:lstStyle/>
        <a:p>
          <a:endParaRPr lang="en-US"/>
        </a:p>
      </dgm:t>
    </dgm:pt>
    <dgm:pt modelId="{F0941B7C-CAA2-5446-A055-94BBB9AAEE20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3724EEB-4DE8-CB4B-B8E5-916A5D537202}" type="parTrans" cxnId="{DD477C81-8A43-0F42-855C-A8AC17F5190B}">
      <dgm:prSet/>
      <dgm:spPr/>
      <dgm:t>
        <a:bodyPr/>
        <a:lstStyle/>
        <a:p>
          <a:endParaRPr lang="en-US"/>
        </a:p>
      </dgm:t>
    </dgm:pt>
    <dgm:pt modelId="{6C0D6C13-46A5-3A41-910F-E59C80C759FB}" type="sibTrans" cxnId="{DD477C81-8A43-0F42-855C-A8AC17F5190B}">
      <dgm:prSet/>
      <dgm:spPr/>
      <dgm:t>
        <a:bodyPr/>
        <a:lstStyle/>
        <a:p>
          <a:endParaRPr lang="en-US"/>
        </a:p>
      </dgm:t>
    </dgm:pt>
    <dgm:pt modelId="{E7A5869A-F95C-1A44-BDE6-952EFA3DA3F3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CDCDB56-2F2D-924C-B72F-16AFD2CC754B}" type="parTrans" cxnId="{148A846D-25EE-314D-B766-26813C054939}">
      <dgm:prSet/>
      <dgm:spPr/>
      <dgm:t>
        <a:bodyPr/>
        <a:lstStyle/>
        <a:p>
          <a:endParaRPr lang="en-US"/>
        </a:p>
      </dgm:t>
    </dgm:pt>
    <dgm:pt modelId="{33420793-6D41-E645-9FB9-CB3CFC632C1C}" type="sibTrans" cxnId="{148A846D-25EE-314D-B766-26813C054939}">
      <dgm:prSet/>
      <dgm:spPr/>
      <dgm:t>
        <a:bodyPr/>
        <a:lstStyle/>
        <a:p>
          <a:endParaRPr lang="en-US"/>
        </a:p>
      </dgm:t>
    </dgm:pt>
    <dgm:pt modelId="{D0BA2287-A4E0-B440-A787-46E6A8668AAC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5418F83-2DAD-B843-B2FB-599250512A60}" type="parTrans" cxnId="{688B4319-B1B1-5946-AC04-95E1AABDA293}">
      <dgm:prSet/>
      <dgm:spPr/>
      <dgm:t>
        <a:bodyPr/>
        <a:lstStyle/>
        <a:p>
          <a:endParaRPr lang="en-US"/>
        </a:p>
      </dgm:t>
    </dgm:pt>
    <dgm:pt modelId="{FB654832-CBA2-4D4E-8B00-1CF2A73DE846}" type="sibTrans" cxnId="{688B4319-B1B1-5946-AC04-95E1AABDA293}">
      <dgm:prSet/>
      <dgm:spPr/>
      <dgm:t>
        <a:bodyPr/>
        <a:lstStyle/>
        <a:p>
          <a:endParaRPr lang="en-US"/>
        </a:p>
      </dgm:t>
    </dgm:pt>
    <dgm:pt modelId="{4A0E07A7-9485-BA4D-9E7A-B928A483EFF1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BACC9B6-6260-4048-941F-6D2FAB0EB220}" type="sibTrans" cxnId="{DC3E4C7C-5605-6043-8970-7F8B5DF338F0}">
      <dgm:prSet/>
      <dgm:spPr/>
      <dgm:t>
        <a:bodyPr/>
        <a:lstStyle/>
        <a:p>
          <a:endParaRPr lang="en-US"/>
        </a:p>
      </dgm:t>
    </dgm:pt>
    <dgm:pt modelId="{2DEDACB6-FDB7-474F-9F0E-EB53DB903252}" type="parTrans" cxnId="{DC3E4C7C-5605-6043-8970-7F8B5DF338F0}">
      <dgm:prSet/>
      <dgm:spPr/>
      <dgm:t>
        <a:bodyPr/>
        <a:lstStyle/>
        <a:p>
          <a:endParaRPr lang="en-US"/>
        </a:p>
      </dgm:t>
    </dgm:pt>
    <dgm:pt modelId="{11A24C79-8311-5840-8BD7-755D401BB42B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E4E69299-A3C8-0D43-BB10-6B63D9A1E846}" type="sibTrans" cxnId="{FD9D01E5-9E83-C248-8460-242DB2B072F3}">
      <dgm:prSet/>
      <dgm:spPr/>
      <dgm:t>
        <a:bodyPr/>
        <a:lstStyle/>
        <a:p>
          <a:endParaRPr lang="en-US"/>
        </a:p>
      </dgm:t>
    </dgm:pt>
    <dgm:pt modelId="{FDF3EAAA-5DD4-BC46-A84B-3BCEE616BB5E}" type="parTrans" cxnId="{FD9D01E5-9E83-C248-8460-242DB2B072F3}">
      <dgm:prSet/>
      <dgm:spPr/>
      <dgm:t>
        <a:bodyPr/>
        <a:lstStyle/>
        <a:p>
          <a:endParaRPr lang="en-US"/>
        </a:p>
      </dgm:t>
    </dgm:pt>
    <dgm:pt modelId="{097CB7DD-A685-FB44-9F5D-951290509DF8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pPr marL="0" lvl="0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65D8013-DF66-A04C-BF5A-906C4C1160B6}" type="parTrans" cxnId="{63B4B8B1-1C69-3E41-9BEC-F727969CB8AB}">
      <dgm:prSet/>
      <dgm:spPr/>
      <dgm:t>
        <a:bodyPr/>
        <a:lstStyle/>
        <a:p>
          <a:endParaRPr lang="en-US"/>
        </a:p>
      </dgm:t>
    </dgm:pt>
    <dgm:pt modelId="{7D72DA2E-EC6B-D84F-96DF-A64BF0CAEE69}" type="sibTrans" cxnId="{63B4B8B1-1C69-3E41-9BEC-F727969CB8AB}">
      <dgm:prSet/>
      <dgm:spPr/>
      <dgm:t>
        <a:bodyPr/>
        <a:lstStyle/>
        <a:p>
          <a:endParaRPr lang="en-US"/>
        </a:p>
      </dgm:t>
    </dgm:pt>
    <dgm:pt modelId="{E719C87E-4EBD-5748-B8C5-E4D1A574BD8E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0CF675AC-AA2D-034E-9ABC-DF9F7F75D0AF}" type="parTrans" cxnId="{2828DD0B-0B09-444C-B739-2EC97A38EE09}">
      <dgm:prSet/>
      <dgm:spPr/>
      <dgm:t>
        <a:bodyPr/>
        <a:lstStyle/>
        <a:p>
          <a:endParaRPr lang="en-US"/>
        </a:p>
      </dgm:t>
    </dgm:pt>
    <dgm:pt modelId="{2ACD3BFB-FCF3-814A-BC2E-AD59A6EE7D3B}" type="sibTrans" cxnId="{2828DD0B-0B09-444C-B739-2EC97A38EE09}">
      <dgm:prSet/>
      <dgm:spPr/>
      <dgm:t>
        <a:bodyPr/>
        <a:lstStyle/>
        <a:p>
          <a:endParaRPr lang="en-US"/>
        </a:p>
      </dgm:t>
    </dgm:pt>
    <dgm:pt modelId="{3CCD2CB8-9850-DF4F-A540-9D9A9B8E69D3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FB182542-52CF-6344-A307-AF926D2C4015}" type="parTrans" cxnId="{CF7AF64A-C69B-7645-854E-1EFE31EA7F47}">
      <dgm:prSet/>
      <dgm:spPr/>
      <dgm:t>
        <a:bodyPr/>
        <a:lstStyle/>
        <a:p>
          <a:endParaRPr lang="en-US"/>
        </a:p>
      </dgm:t>
    </dgm:pt>
    <dgm:pt modelId="{D1E5D43A-DC40-B444-B7E7-F7B1151C2ECA}" type="sibTrans" cxnId="{CF7AF64A-C69B-7645-854E-1EFE31EA7F47}">
      <dgm:prSet/>
      <dgm:spPr/>
      <dgm:t>
        <a:bodyPr/>
        <a:lstStyle/>
        <a:p>
          <a:endParaRPr lang="en-US"/>
        </a:p>
      </dgm:t>
    </dgm:pt>
    <dgm:pt modelId="{55DF1C17-F203-3743-9D87-FA000B04BE9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7E11F5CB-B861-D644-8E4E-BDA80F1E8595}" type="parTrans" cxnId="{22505661-C323-B54F-A5D0-E693EBFDBD0B}">
      <dgm:prSet/>
      <dgm:spPr/>
      <dgm:t>
        <a:bodyPr/>
        <a:lstStyle/>
        <a:p>
          <a:endParaRPr lang="en-US"/>
        </a:p>
      </dgm:t>
    </dgm:pt>
    <dgm:pt modelId="{1A24CE4E-6B41-6544-963D-03C619716772}" type="sibTrans" cxnId="{22505661-C323-B54F-A5D0-E693EBFDBD0B}">
      <dgm:prSet/>
      <dgm:spPr/>
      <dgm:t>
        <a:bodyPr/>
        <a:lstStyle/>
        <a:p>
          <a:endParaRPr lang="en-US"/>
        </a:p>
      </dgm:t>
    </dgm:pt>
    <dgm:pt modelId="{C0E0B9A0-AFA0-494B-8D96-18D8B77F7631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160EA0D-841D-D547-84CB-8A877E3FFF33}" type="sibTrans" cxnId="{88C9B0DB-DA11-E240-BA97-DE5E5527AB02}">
      <dgm:prSet/>
      <dgm:spPr/>
      <dgm:t>
        <a:bodyPr/>
        <a:lstStyle/>
        <a:p>
          <a:endParaRPr lang="en-US"/>
        </a:p>
      </dgm:t>
    </dgm:pt>
    <dgm:pt modelId="{A7D6F243-8309-E144-AABD-04B6421374E6}" type="parTrans" cxnId="{88C9B0DB-DA11-E240-BA97-DE5E5527AB02}">
      <dgm:prSet/>
      <dgm:spPr/>
      <dgm:t>
        <a:bodyPr/>
        <a:lstStyle/>
        <a:p>
          <a:endParaRPr lang="en-US"/>
        </a:p>
      </dgm:t>
    </dgm:pt>
    <dgm:pt modelId="{3B47CD10-A01A-1041-9AB2-925071536DE5}">
      <dgm:prSet custT="1"/>
      <dgm:spPr/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5AD09BDA-5CC3-1B40-BCFC-5A816D51BE51}" type="parTrans" cxnId="{EBD3DBDC-4826-B14B-BB0B-23106CF3BDCE}">
      <dgm:prSet/>
      <dgm:spPr/>
      <dgm:t>
        <a:bodyPr/>
        <a:lstStyle/>
        <a:p>
          <a:endParaRPr lang="en-US"/>
        </a:p>
      </dgm:t>
    </dgm:pt>
    <dgm:pt modelId="{3CE6C476-2176-A347-8840-B8B74A511B9C}" type="sibTrans" cxnId="{EBD3DBDC-4826-B14B-BB0B-23106CF3BDCE}">
      <dgm:prSet/>
      <dgm:spPr/>
      <dgm:t>
        <a:bodyPr/>
        <a:lstStyle/>
        <a:p>
          <a:endParaRPr lang="en-US"/>
        </a:p>
      </dgm:t>
    </dgm:pt>
    <dgm:pt modelId="{188CB1DD-231E-8D47-828C-F16B313AA14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9C786180-6D4F-1149-8783-64D2BC53DED1}" type="parTrans" cxnId="{1B309E79-8C70-4F42-AFFF-A6A2491E790D}">
      <dgm:prSet/>
      <dgm:spPr/>
      <dgm:t>
        <a:bodyPr/>
        <a:lstStyle/>
        <a:p>
          <a:endParaRPr lang="en-US"/>
        </a:p>
      </dgm:t>
    </dgm:pt>
    <dgm:pt modelId="{2E19C3EF-8C8E-F240-95D5-BCC3EC959434}" type="sibTrans" cxnId="{1B309E79-8C70-4F42-AFFF-A6A2491E790D}">
      <dgm:prSet/>
      <dgm:spPr/>
      <dgm:t>
        <a:bodyPr/>
        <a:lstStyle/>
        <a:p>
          <a:endParaRPr lang="en-US"/>
        </a:p>
      </dgm:t>
    </dgm:pt>
    <dgm:pt modelId="{DC5F1AEF-AD76-D347-B88B-C71C69D1E3BE}" type="pres">
      <dgm:prSet presAssocID="{8435289C-0F2D-2544-BFFD-434C359E8395}" presName="linear" presStyleCnt="0">
        <dgm:presLayoutVars>
          <dgm:dir/>
          <dgm:resizeHandles val="exact"/>
        </dgm:presLayoutVars>
      </dgm:prSet>
      <dgm:spPr/>
    </dgm:pt>
    <dgm:pt modelId="{4136BAD5-3B21-264B-84B0-6C5B415A3A05}" type="pres">
      <dgm:prSet presAssocID="{4A0E07A7-9485-BA4D-9E7A-B928A483EFF1}" presName="comp" presStyleCnt="0"/>
      <dgm:spPr/>
    </dgm:pt>
    <dgm:pt modelId="{D05E01E9-943D-E34F-8F43-70DDADE8105A}" type="pres">
      <dgm:prSet presAssocID="{4A0E07A7-9485-BA4D-9E7A-B928A483EFF1}" presName="box" presStyleLbl="node1" presStyleIdx="0" presStyleCnt="4" custLinFactNeighborX="-4687" custLinFactNeighborY="-4110"/>
      <dgm:spPr/>
    </dgm:pt>
    <dgm:pt modelId="{DD95E3FB-7CEA-1B40-AA10-2D461DB1B480}" type="pres">
      <dgm:prSet presAssocID="{4A0E07A7-9485-BA4D-9E7A-B928A483EFF1}" presName="img" presStyleLbl="fgImgPlac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92ADA71-3A46-424A-A7C0-09FEBBFD1AA0}" type="pres">
      <dgm:prSet presAssocID="{4A0E07A7-9485-BA4D-9E7A-B928A483EFF1}" presName="text" presStyleLbl="node1" presStyleIdx="0" presStyleCnt="4">
        <dgm:presLayoutVars>
          <dgm:bulletEnabled val="1"/>
        </dgm:presLayoutVars>
      </dgm:prSet>
      <dgm:spPr/>
    </dgm:pt>
    <dgm:pt modelId="{242135D6-55B4-8D41-A146-0D942F37E837}" type="pres">
      <dgm:prSet presAssocID="{ABACC9B6-6260-4048-941F-6D2FAB0EB220}" presName="spacer" presStyleCnt="0"/>
      <dgm:spPr/>
    </dgm:pt>
    <dgm:pt modelId="{4A879767-7849-B547-ADC0-B18EEFF93796}" type="pres">
      <dgm:prSet presAssocID="{EF908151-222E-CF4C-B3F9-434571CBD6D4}" presName="comp" presStyleCnt="0"/>
      <dgm:spPr/>
    </dgm:pt>
    <dgm:pt modelId="{135855F9-1896-494C-A4F4-7BEBF5936FA7}" type="pres">
      <dgm:prSet presAssocID="{EF908151-222E-CF4C-B3F9-434571CBD6D4}" presName="box" presStyleLbl="node1" presStyleIdx="1" presStyleCnt="4"/>
      <dgm:spPr/>
    </dgm:pt>
    <dgm:pt modelId="{1BE76322-E129-194E-950B-0692360C62FD}" type="pres">
      <dgm:prSet presAssocID="{EF908151-222E-CF4C-B3F9-434571CBD6D4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0EA4A0C-9F41-6241-A193-DD14AC98FDA7}" type="pres">
      <dgm:prSet presAssocID="{EF908151-222E-CF4C-B3F9-434571CBD6D4}" presName="text" presStyleLbl="node1" presStyleIdx="1" presStyleCnt="4">
        <dgm:presLayoutVars>
          <dgm:bulletEnabled val="1"/>
        </dgm:presLayoutVars>
      </dgm:prSet>
      <dgm:spPr/>
    </dgm:pt>
    <dgm:pt modelId="{7C2E60C3-192F-BE44-A712-96FBBB929711}" type="pres">
      <dgm:prSet presAssocID="{D6A80605-4B87-AA44-A4F1-9482391CC48B}" presName="spacer" presStyleCnt="0"/>
      <dgm:spPr/>
    </dgm:pt>
    <dgm:pt modelId="{E6DC13DC-2802-3841-BE0B-8A6EB26220AD}" type="pres">
      <dgm:prSet presAssocID="{F0941B7C-CAA2-5446-A055-94BBB9AAEE20}" presName="comp" presStyleCnt="0"/>
      <dgm:spPr/>
    </dgm:pt>
    <dgm:pt modelId="{426E6BE7-4B3D-4F43-9251-B7B04D042DC4}" type="pres">
      <dgm:prSet presAssocID="{F0941B7C-CAA2-5446-A055-94BBB9AAEE20}" presName="box" presStyleLbl="node1" presStyleIdx="2" presStyleCnt="4" custLinFactNeighborX="-11384" custLinFactNeighborY="-1929"/>
      <dgm:spPr/>
    </dgm:pt>
    <dgm:pt modelId="{C25EEF21-FAED-A940-B1E3-8E27546F269B}" type="pres">
      <dgm:prSet presAssocID="{F0941B7C-CAA2-5446-A055-94BBB9AAEE20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464A9DC-FC6D-F54C-9BF7-2B9CEF9B76D3}" type="pres">
      <dgm:prSet presAssocID="{F0941B7C-CAA2-5446-A055-94BBB9AAEE20}" presName="text" presStyleLbl="node1" presStyleIdx="2" presStyleCnt="4">
        <dgm:presLayoutVars>
          <dgm:bulletEnabled val="1"/>
        </dgm:presLayoutVars>
      </dgm:prSet>
      <dgm:spPr/>
    </dgm:pt>
    <dgm:pt modelId="{A6D94A44-846C-D144-9390-747F11374250}" type="pres">
      <dgm:prSet presAssocID="{6C0D6C13-46A5-3A41-910F-E59C80C759FB}" presName="spacer" presStyleCnt="0"/>
      <dgm:spPr/>
    </dgm:pt>
    <dgm:pt modelId="{CDB7AFF1-35A9-C148-B976-495A8B3D2BC6}" type="pres">
      <dgm:prSet presAssocID="{097CB7DD-A685-FB44-9F5D-951290509DF8}" presName="comp" presStyleCnt="0"/>
      <dgm:spPr/>
    </dgm:pt>
    <dgm:pt modelId="{8579A486-A486-374F-893A-67346152B26E}" type="pres">
      <dgm:prSet presAssocID="{097CB7DD-A685-FB44-9F5D-951290509DF8}" presName="box" presStyleLbl="node1" presStyleIdx="3" presStyleCnt="4" custScaleY="121533"/>
      <dgm:spPr/>
    </dgm:pt>
    <dgm:pt modelId="{CDBA8820-69CD-2740-B8D7-7D32AC4B0908}" type="pres">
      <dgm:prSet presAssocID="{097CB7DD-A685-FB44-9F5D-951290509DF8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3D5DA8ED-D93E-D044-ACC4-9366BF8AD170}" type="pres">
      <dgm:prSet presAssocID="{097CB7DD-A685-FB44-9F5D-951290509DF8}" presName="text" presStyleLbl="node1" presStyleIdx="3" presStyleCnt="4">
        <dgm:presLayoutVars>
          <dgm:bulletEnabled val="1"/>
        </dgm:presLayoutVars>
      </dgm:prSet>
      <dgm:spPr/>
    </dgm:pt>
  </dgm:ptLst>
  <dgm:cxnLst>
    <dgm:cxn modelId="{86300604-F600-CC4C-AFEA-A70639A1F6C0}" type="presOf" srcId="{C0E0B9A0-AFA0-494B-8D96-18D8B77F7631}" destId="{30EA4A0C-9F41-6241-A193-DD14AC98FDA7}" srcOrd="1" destOrd="1" presId="urn:microsoft.com/office/officeart/2005/8/layout/vList4"/>
    <dgm:cxn modelId="{2828DD0B-0B09-444C-B739-2EC97A38EE09}" srcId="{097CB7DD-A685-FB44-9F5D-951290509DF8}" destId="{E719C87E-4EBD-5748-B8C5-E4D1A574BD8E}" srcOrd="0" destOrd="0" parTransId="{0CF675AC-AA2D-034E-9ABC-DF9F7F75D0AF}" sibTransId="{2ACD3BFB-FCF3-814A-BC2E-AD59A6EE7D3B}"/>
    <dgm:cxn modelId="{28ADBA0E-A723-7A49-9CCF-9171B8934D53}" type="presOf" srcId="{8435289C-0F2D-2544-BFFD-434C359E8395}" destId="{DC5F1AEF-AD76-D347-B88B-C71C69D1E3BE}" srcOrd="0" destOrd="0" presId="urn:microsoft.com/office/officeart/2005/8/layout/vList4"/>
    <dgm:cxn modelId="{A47E1C14-33B4-D84F-BDC5-BC75121AAC7A}" type="presOf" srcId="{55DF1C17-F203-3743-9D87-FA000B04BE94}" destId="{8579A486-A486-374F-893A-67346152B26E}" srcOrd="0" destOrd="2" presId="urn:microsoft.com/office/officeart/2005/8/layout/vList4"/>
    <dgm:cxn modelId="{688B4319-B1B1-5946-AC04-95E1AABDA293}" srcId="{F0941B7C-CAA2-5446-A055-94BBB9AAEE20}" destId="{D0BA2287-A4E0-B440-A787-46E6A8668AAC}" srcOrd="1" destOrd="0" parTransId="{D5418F83-2DAD-B843-B2FB-599250512A60}" sibTransId="{FB654832-CBA2-4D4E-8B00-1CF2A73DE846}"/>
    <dgm:cxn modelId="{87C9251C-D368-6A46-A5AF-B456B1F37CEA}" type="presOf" srcId="{11A24C79-8311-5840-8BD7-755D401BB42B}" destId="{092ADA71-3A46-424A-A7C0-09FEBBFD1AA0}" srcOrd="1" destOrd="1" presId="urn:microsoft.com/office/officeart/2005/8/layout/vList4"/>
    <dgm:cxn modelId="{68440121-0D8A-194E-9FA0-2EDC33E39588}" type="presOf" srcId="{3B47CD10-A01A-1041-9AB2-925071536DE5}" destId="{30EA4A0C-9F41-6241-A193-DD14AC98FDA7}" srcOrd="1" destOrd="2" presId="urn:microsoft.com/office/officeart/2005/8/layout/vList4"/>
    <dgm:cxn modelId="{BF8B322B-97FD-0945-8A68-879AC965FE12}" type="presOf" srcId="{3CCD2CB8-9850-DF4F-A540-9D9A9B8E69D3}" destId="{092ADA71-3A46-424A-A7C0-09FEBBFD1AA0}" srcOrd="1" destOrd="2" presId="urn:microsoft.com/office/officeart/2005/8/layout/vList4"/>
    <dgm:cxn modelId="{2B5F712B-0A1F-1D4F-A8BC-BA502BCB53B8}" type="presOf" srcId="{D0BA2287-A4E0-B440-A787-46E6A8668AAC}" destId="{426E6BE7-4B3D-4F43-9251-B7B04D042DC4}" srcOrd="0" destOrd="2" presId="urn:microsoft.com/office/officeart/2005/8/layout/vList4"/>
    <dgm:cxn modelId="{74ADFC34-1464-564E-A194-EFB314B8FEBB}" type="presOf" srcId="{097CB7DD-A685-FB44-9F5D-951290509DF8}" destId="{8579A486-A486-374F-893A-67346152B26E}" srcOrd="0" destOrd="0" presId="urn:microsoft.com/office/officeart/2005/8/layout/vList4"/>
    <dgm:cxn modelId="{3880753A-D5E0-D044-9603-0D9740CA0ED0}" type="presOf" srcId="{F0941B7C-CAA2-5446-A055-94BBB9AAEE20}" destId="{426E6BE7-4B3D-4F43-9251-B7B04D042DC4}" srcOrd="0" destOrd="0" presId="urn:microsoft.com/office/officeart/2005/8/layout/vList4"/>
    <dgm:cxn modelId="{452E0B5C-E4A1-1742-B5E0-CEBF5B269AE1}" type="presOf" srcId="{55DF1C17-F203-3743-9D87-FA000B04BE94}" destId="{3D5DA8ED-D93E-D044-ACC4-9366BF8AD170}" srcOrd="1" destOrd="2" presId="urn:microsoft.com/office/officeart/2005/8/layout/vList4"/>
    <dgm:cxn modelId="{AA68F55F-68FF-1B4F-A74D-DE3BCBF8A0D4}" type="presOf" srcId="{188CB1DD-231E-8D47-828C-F16B313AA144}" destId="{3D5DA8ED-D93E-D044-ACC4-9366BF8AD170}" srcOrd="1" destOrd="3" presId="urn:microsoft.com/office/officeart/2005/8/layout/vList4"/>
    <dgm:cxn modelId="{65F53160-7D42-1642-A85D-0E0C374E0CEF}" type="presOf" srcId="{3B47CD10-A01A-1041-9AB2-925071536DE5}" destId="{135855F9-1896-494C-A4F4-7BEBF5936FA7}" srcOrd="0" destOrd="2" presId="urn:microsoft.com/office/officeart/2005/8/layout/vList4"/>
    <dgm:cxn modelId="{22505661-C323-B54F-A5D0-E693EBFDBD0B}" srcId="{097CB7DD-A685-FB44-9F5D-951290509DF8}" destId="{55DF1C17-F203-3743-9D87-FA000B04BE94}" srcOrd="1" destOrd="0" parTransId="{7E11F5CB-B861-D644-8E4E-BDA80F1E8595}" sibTransId="{1A24CE4E-6B41-6544-963D-03C619716772}"/>
    <dgm:cxn modelId="{DA669761-650B-524D-9F21-F57DB9A7C634}" type="presOf" srcId="{EF908151-222E-CF4C-B3F9-434571CBD6D4}" destId="{135855F9-1896-494C-A4F4-7BEBF5936FA7}" srcOrd="0" destOrd="0" presId="urn:microsoft.com/office/officeart/2005/8/layout/vList4"/>
    <dgm:cxn modelId="{67B8D665-05C2-164C-AB17-FB7F62EC8F37}" type="presOf" srcId="{E7A5869A-F95C-1A44-BDE6-952EFA3DA3F3}" destId="{A464A9DC-FC6D-F54C-9BF7-2B9CEF9B76D3}" srcOrd="1" destOrd="1" presId="urn:microsoft.com/office/officeart/2005/8/layout/vList4"/>
    <dgm:cxn modelId="{CF7AF64A-C69B-7645-854E-1EFE31EA7F47}" srcId="{4A0E07A7-9485-BA4D-9E7A-B928A483EFF1}" destId="{3CCD2CB8-9850-DF4F-A540-9D9A9B8E69D3}" srcOrd="1" destOrd="0" parTransId="{FB182542-52CF-6344-A307-AF926D2C4015}" sibTransId="{D1E5D43A-DC40-B444-B7E7-F7B1151C2ECA}"/>
    <dgm:cxn modelId="{148A846D-25EE-314D-B766-26813C054939}" srcId="{F0941B7C-CAA2-5446-A055-94BBB9AAEE20}" destId="{E7A5869A-F95C-1A44-BDE6-952EFA3DA3F3}" srcOrd="0" destOrd="0" parTransId="{ACDCDB56-2F2D-924C-B72F-16AFD2CC754B}" sibTransId="{33420793-6D41-E645-9FB9-CB3CFC632C1C}"/>
    <dgm:cxn modelId="{C82E6D71-EF96-6F44-A91E-073DF1F5DB30}" type="presOf" srcId="{4A0E07A7-9485-BA4D-9E7A-B928A483EFF1}" destId="{D05E01E9-943D-E34F-8F43-70DDADE8105A}" srcOrd="0" destOrd="0" presId="urn:microsoft.com/office/officeart/2005/8/layout/vList4"/>
    <dgm:cxn modelId="{F47E4D51-4610-0D47-8D42-B7C463A00BB9}" type="presOf" srcId="{D0BA2287-A4E0-B440-A787-46E6A8668AAC}" destId="{A464A9DC-FC6D-F54C-9BF7-2B9CEF9B76D3}" srcOrd="1" destOrd="2" presId="urn:microsoft.com/office/officeart/2005/8/layout/vList4"/>
    <dgm:cxn modelId="{C63D9459-9493-D649-92D3-C55FF44F89C4}" type="presOf" srcId="{11A24C79-8311-5840-8BD7-755D401BB42B}" destId="{D05E01E9-943D-E34F-8F43-70DDADE8105A}" srcOrd="0" destOrd="1" presId="urn:microsoft.com/office/officeart/2005/8/layout/vList4"/>
    <dgm:cxn modelId="{1B309E79-8C70-4F42-AFFF-A6A2491E790D}" srcId="{097CB7DD-A685-FB44-9F5D-951290509DF8}" destId="{188CB1DD-231E-8D47-828C-F16B313AA144}" srcOrd="2" destOrd="0" parTransId="{9C786180-6D4F-1149-8783-64D2BC53DED1}" sibTransId="{2E19C3EF-8C8E-F240-95D5-BCC3EC959434}"/>
    <dgm:cxn modelId="{DC3E4C7C-5605-6043-8970-7F8B5DF338F0}" srcId="{8435289C-0F2D-2544-BFFD-434C359E8395}" destId="{4A0E07A7-9485-BA4D-9E7A-B928A483EFF1}" srcOrd="0" destOrd="0" parTransId="{2DEDACB6-FDB7-474F-9F0E-EB53DB903252}" sibTransId="{ABACC9B6-6260-4048-941F-6D2FAB0EB220}"/>
    <dgm:cxn modelId="{DD477C81-8A43-0F42-855C-A8AC17F5190B}" srcId="{8435289C-0F2D-2544-BFFD-434C359E8395}" destId="{F0941B7C-CAA2-5446-A055-94BBB9AAEE20}" srcOrd="2" destOrd="0" parTransId="{D3724EEB-4DE8-CB4B-B8E5-916A5D537202}" sibTransId="{6C0D6C13-46A5-3A41-910F-E59C80C759FB}"/>
    <dgm:cxn modelId="{DEA27B8D-C9DE-1542-BD7A-CCBBA2230D27}" type="presOf" srcId="{EF908151-222E-CF4C-B3F9-434571CBD6D4}" destId="{30EA4A0C-9F41-6241-A193-DD14AC98FDA7}" srcOrd="1" destOrd="0" presId="urn:microsoft.com/office/officeart/2005/8/layout/vList4"/>
    <dgm:cxn modelId="{66BA1291-B74D-2541-BCAF-EF34CF385644}" srcId="{8435289C-0F2D-2544-BFFD-434C359E8395}" destId="{EF908151-222E-CF4C-B3F9-434571CBD6D4}" srcOrd="1" destOrd="0" parTransId="{C078521A-3954-8D40-B2A8-D1884B31E049}" sibTransId="{D6A80605-4B87-AA44-A4F1-9482391CC48B}"/>
    <dgm:cxn modelId="{7E308198-94DD-E44A-BDAC-31272B38BADA}" type="presOf" srcId="{E719C87E-4EBD-5748-B8C5-E4D1A574BD8E}" destId="{3D5DA8ED-D93E-D044-ACC4-9366BF8AD170}" srcOrd="1" destOrd="1" presId="urn:microsoft.com/office/officeart/2005/8/layout/vList4"/>
    <dgm:cxn modelId="{55CE129F-F8A5-D048-94B2-60C6BEBCCFE5}" type="presOf" srcId="{E719C87E-4EBD-5748-B8C5-E4D1A574BD8E}" destId="{8579A486-A486-374F-893A-67346152B26E}" srcOrd="0" destOrd="1" presId="urn:microsoft.com/office/officeart/2005/8/layout/vList4"/>
    <dgm:cxn modelId="{63B4B8B1-1C69-3E41-9BEC-F727969CB8AB}" srcId="{8435289C-0F2D-2544-BFFD-434C359E8395}" destId="{097CB7DD-A685-FB44-9F5D-951290509DF8}" srcOrd="3" destOrd="0" parTransId="{C65D8013-DF66-A04C-BF5A-906C4C1160B6}" sibTransId="{7D72DA2E-EC6B-D84F-96DF-A64BF0CAEE69}"/>
    <dgm:cxn modelId="{694617C0-93A4-6C46-92B1-40472833D022}" type="presOf" srcId="{E7A5869A-F95C-1A44-BDE6-952EFA3DA3F3}" destId="{426E6BE7-4B3D-4F43-9251-B7B04D042DC4}" srcOrd="0" destOrd="1" presId="urn:microsoft.com/office/officeart/2005/8/layout/vList4"/>
    <dgm:cxn modelId="{AC72BBC6-8111-AE4F-B90C-49353488F0AE}" type="presOf" srcId="{F0941B7C-CAA2-5446-A055-94BBB9AAEE20}" destId="{A464A9DC-FC6D-F54C-9BF7-2B9CEF9B76D3}" srcOrd="1" destOrd="0" presId="urn:microsoft.com/office/officeart/2005/8/layout/vList4"/>
    <dgm:cxn modelId="{745A7FCC-9CED-1540-91CC-27239DC01FE0}" type="presOf" srcId="{188CB1DD-231E-8D47-828C-F16B313AA144}" destId="{8579A486-A486-374F-893A-67346152B26E}" srcOrd="0" destOrd="3" presId="urn:microsoft.com/office/officeart/2005/8/layout/vList4"/>
    <dgm:cxn modelId="{96A9E2D3-5E63-514D-ADA4-2850CAF714B1}" type="presOf" srcId="{097CB7DD-A685-FB44-9F5D-951290509DF8}" destId="{3D5DA8ED-D93E-D044-ACC4-9366BF8AD170}" srcOrd="1" destOrd="0" presId="urn:microsoft.com/office/officeart/2005/8/layout/vList4"/>
    <dgm:cxn modelId="{88C9B0DB-DA11-E240-BA97-DE5E5527AB02}" srcId="{EF908151-222E-CF4C-B3F9-434571CBD6D4}" destId="{C0E0B9A0-AFA0-494B-8D96-18D8B77F7631}" srcOrd="0" destOrd="0" parTransId="{A7D6F243-8309-E144-AABD-04B6421374E6}" sibTransId="{A160EA0D-841D-D547-84CB-8A877E3FFF33}"/>
    <dgm:cxn modelId="{EBD3DBDC-4826-B14B-BB0B-23106CF3BDCE}" srcId="{EF908151-222E-CF4C-B3F9-434571CBD6D4}" destId="{3B47CD10-A01A-1041-9AB2-925071536DE5}" srcOrd="1" destOrd="0" parTransId="{5AD09BDA-5CC3-1B40-BCFC-5A816D51BE51}" sibTransId="{3CE6C476-2176-A347-8840-B8B74A511B9C}"/>
    <dgm:cxn modelId="{FD9D01E5-9E83-C248-8460-242DB2B072F3}" srcId="{4A0E07A7-9485-BA4D-9E7A-B928A483EFF1}" destId="{11A24C79-8311-5840-8BD7-755D401BB42B}" srcOrd="0" destOrd="0" parTransId="{FDF3EAAA-5DD4-BC46-A84B-3BCEE616BB5E}" sibTransId="{E4E69299-A3C8-0D43-BB10-6B63D9A1E846}"/>
    <dgm:cxn modelId="{D161D8E6-A08B-2C45-98DA-718E4C684587}" type="presOf" srcId="{4A0E07A7-9485-BA4D-9E7A-B928A483EFF1}" destId="{092ADA71-3A46-424A-A7C0-09FEBBFD1AA0}" srcOrd="1" destOrd="0" presId="urn:microsoft.com/office/officeart/2005/8/layout/vList4"/>
    <dgm:cxn modelId="{9BAACEE7-F9E4-FD4C-997D-CA2AA004366E}" type="presOf" srcId="{C0E0B9A0-AFA0-494B-8D96-18D8B77F7631}" destId="{135855F9-1896-494C-A4F4-7BEBF5936FA7}" srcOrd="0" destOrd="1" presId="urn:microsoft.com/office/officeart/2005/8/layout/vList4"/>
    <dgm:cxn modelId="{60243FEF-41C4-E24C-AB63-5D38F507AB9C}" type="presOf" srcId="{3CCD2CB8-9850-DF4F-A540-9D9A9B8E69D3}" destId="{D05E01E9-943D-E34F-8F43-70DDADE8105A}" srcOrd="0" destOrd="2" presId="urn:microsoft.com/office/officeart/2005/8/layout/vList4"/>
    <dgm:cxn modelId="{6BA6D319-642B-4048-B7A2-10E652B41A9A}" type="presParOf" srcId="{DC5F1AEF-AD76-D347-B88B-C71C69D1E3BE}" destId="{4136BAD5-3B21-264B-84B0-6C5B415A3A05}" srcOrd="0" destOrd="0" presId="urn:microsoft.com/office/officeart/2005/8/layout/vList4"/>
    <dgm:cxn modelId="{F58989E0-03E1-2A43-8E6E-689810CED456}" type="presParOf" srcId="{4136BAD5-3B21-264B-84B0-6C5B415A3A05}" destId="{D05E01E9-943D-E34F-8F43-70DDADE8105A}" srcOrd="0" destOrd="0" presId="urn:microsoft.com/office/officeart/2005/8/layout/vList4"/>
    <dgm:cxn modelId="{6E0A5DA5-4A31-C54D-959B-7190805C5C52}" type="presParOf" srcId="{4136BAD5-3B21-264B-84B0-6C5B415A3A05}" destId="{DD95E3FB-7CEA-1B40-AA10-2D461DB1B480}" srcOrd="1" destOrd="0" presId="urn:microsoft.com/office/officeart/2005/8/layout/vList4"/>
    <dgm:cxn modelId="{61A174BE-8EC5-564A-A09B-5750BA199B5E}" type="presParOf" srcId="{4136BAD5-3B21-264B-84B0-6C5B415A3A05}" destId="{092ADA71-3A46-424A-A7C0-09FEBBFD1AA0}" srcOrd="2" destOrd="0" presId="urn:microsoft.com/office/officeart/2005/8/layout/vList4"/>
    <dgm:cxn modelId="{BD017BDB-D907-1847-84A4-F851EDB57BB7}" type="presParOf" srcId="{DC5F1AEF-AD76-D347-B88B-C71C69D1E3BE}" destId="{242135D6-55B4-8D41-A146-0D942F37E837}" srcOrd="1" destOrd="0" presId="urn:microsoft.com/office/officeart/2005/8/layout/vList4"/>
    <dgm:cxn modelId="{28C18484-013F-A443-BB53-2463642239A3}" type="presParOf" srcId="{DC5F1AEF-AD76-D347-B88B-C71C69D1E3BE}" destId="{4A879767-7849-B547-ADC0-B18EEFF93796}" srcOrd="2" destOrd="0" presId="urn:microsoft.com/office/officeart/2005/8/layout/vList4"/>
    <dgm:cxn modelId="{41102417-805B-6248-B18B-F13E1FD90656}" type="presParOf" srcId="{4A879767-7849-B547-ADC0-B18EEFF93796}" destId="{135855F9-1896-494C-A4F4-7BEBF5936FA7}" srcOrd="0" destOrd="0" presId="urn:microsoft.com/office/officeart/2005/8/layout/vList4"/>
    <dgm:cxn modelId="{087D3260-7CEB-BE4F-A1D9-BE9CE1CE989A}" type="presParOf" srcId="{4A879767-7849-B547-ADC0-B18EEFF93796}" destId="{1BE76322-E129-194E-950B-0692360C62FD}" srcOrd="1" destOrd="0" presId="urn:microsoft.com/office/officeart/2005/8/layout/vList4"/>
    <dgm:cxn modelId="{669338F9-EAEE-0644-89E0-A6C8E040057E}" type="presParOf" srcId="{4A879767-7849-B547-ADC0-B18EEFF93796}" destId="{30EA4A0C-9F41-6241-A193-DD14AC98FDA7}" srcOrd="2" destOrd="0" presId="urn:microsoft.com/office/officeart/2005/8/layout/vList4"/>
    <dgm:cxn modelId="{808F91B4-30EA-3843-9B78-8DF845A343CA}" type="presParOf" srcId="{DC5F1AEF-AD76-D347-B88B-C71C69D1E3BE}" destId="{7C2E60C3-192F-BE44-A712-96FBBB929711}" srcOrd="3" destOrd="0" presId="urn:microsoft.com/office/officeart/2005/8/layout/vList4"/>
    <dgm:cxn modelId="{5ED21F44-E4D2-664D-BB48-F21A210465D9}" type="presParOf" srcId="{DC5F1AEF-AD76-D347-B88B-C71C69D1E3BE}" destId="{E6DC13DC-2802-3841-BE0B-8A6EB26220AD}" srcOrd="4" destOrd="0" presId="urn:microsoft.com/office/officeart/2005/8/layout/vList4"/>
    <dgm:cxn modelId="{9F7E3050-BF15-604E-A9F9-15D1E0B295AC}" type="presParOf" srcId="{E6DC13DC-2802-3841-BE0B-8A6EB26220AD}" destId="{426E6BE7-4B3D-4F43-9251-B7B04D042DC4}" srcOrd="0" destOrd="0" presId="urn:microsoft.com/office/officeart/2005/8/layout/vList4"/>
    <dgm:cxn modelId="{C27E52D2-E3ED-2B41-8ACC-BBA86A9B00BE}" type="presParOf" srcId="{E6DC13DC-2802-3841-BE0B-8A6EB26220AD}" destId="{C25EEF21-FAED-A940-B1E3-8E27546F269B}" srcOrd="1" destOrd="0" presId="urn:microsoft.com/office/officeart/2005/8/layout/vList4"/>
    <dgm:cxn modelId="{AA49ADC2-C649-6A47-B047-78F588CEDF8E}" type="presParOf" srcId="{E6DC13DC-2802-3841-BE0B-8A6EB26220AD}" destId="{A464A9DC-FC6D-F54C-9BF7-2B9CEF9B76D3}" srcOrd="2" destOrd="0" presId="urn:microsoft.com/office/officeart/2005/8/layout/vList4"/>
    <dgm:cxn modelId="{F0B40BB2-BECA-824A-94C8-887A5ABFCA59}" type="presParOf" srcId="{DC5F1AEF-AD76-D347-B88B-C71C69D1E3BE}" destId="{A6D94A44-846C-D144-9390-747F11374250}" srcOrd="5" destOrd="0" presId="urn:microsoft.com/office/officeart/2005/8/layout/vList4"/>
    <dgm:cxn modelId="{A3C2C0B2-99C9-F346-8133-BD9EA89D4F8B}" type="presParOf" srcId="{DC5F1AEF-AD76-D347-B88B-C71C69D1E3BE}" destId="{CDB7AFF1-35A9-C148-B976-495A8B3D2BC6}" srcOrd="6" destOrd="0" presId="urn:microsoft.com/office/officeart/2005/8/layout/vList4"/>
    <dgm:cxn modelId="{871C0A31-2D6B-DD4A-8327-99B29E70D5E7}" type="presParOf" srcId="{CDB7AFF1-35A9-C148-B976-495A8B3D2BC6}" destId="{8579A486-A486-374F-893A-67346152B26E}" srcOrd="0" destOrd="0" presId="urn:microsoft.com/office/officeart/2005/8/layout/vList4"/>
    <dgm:cxn modelId="{9026E460-4F15-6F41-836E-A524246C2A72}" type="presParOf" srcId="{CDB7AFF1-35A9-C148-B976-495A8B3D2BC6}" destId="{CDBA8820-69CD-2740-B8D7-7D32AC4B0908}" srcOrd="1" destOrd="0" presId="urn:microsoft.com/office/officeart/2005/8/layout/vList4"/>
    <dgm:cxn modelId="{662A59B2-5E83-624B-89F7-4EA417512B28}" type="presParOf" srcId="{CDB7AFF1-35A9-C148-B976-495A8B3D2BC6}" destId="{3D5DA8ED-D93E-D044-ACC4-9366BF8AD1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35289C-0F2D-2544-BFFD-434C359E8395}" type="doc">
      <dgm:prSet loTypeId="urn:microsoft.com/office/officeart/2005/8/layout/vList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908151-222E-CF4C-B3F9-434571CBD6D4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078521A-3954-8D40-B2A8-D1884B31E049}" type="parTrans" cxnId="{66BA1291-B74D-2541-BCAF-EF34CF385644}">
      <dgm:prSet/>
      <dgm:spPr/>
      <dgm:t>
        <a:bodyPr/>
        <a:lstStyle/>
        <a:p>
          <a:endParaRPr lang="en-US"/>
        </a:p>
      </dgm:t>
    </dgm:pt>
    <dgm:pt modelId="{D6A80605-4B87-AA44-A4F1-9482391CC48B}" type="sibTrans" cxnId="{66BA1291-B74D-2541-BCAF-EF34CF385644}">
      <dgm:prSet/>
      <dgm:spPr/>
      <dgm:t>
        <a:bodyPr/>
        <a:lstStyle/>
        <a:p>
          <a:endParaRPr lang="en-US"/>
        </a:p>
      </dgm:t>
    </dgm:pt>
    <dgm:pt modelId="{F0941B7C-CAA2-5446-A055-94BBB9AAEE20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3724EEB-4DE8-CB4B-B8E5-916A5D537202}" type="parTrans" cxnId="{DD477C81-8A43-0F42-855C-A8AC17F5190B}">
      <dgm:prSet/>
      <dgm:spPr/>
      <dgm:t>
        <a:bodyPr/>
        <a:lstStyle/>
        <a:p>
          <a:endParaRPr lang="en-US"/>
        </a:p>
      </dgm:t>
    </dgm:pt>
    <dgm:pt modelId="{6C0D6C13-46A5-3A41-910F-E59C80C759FB}" type="sibTrans" cxnId="{DD477C81-8A43-0F42-855C-A8AC17F5190B}">
      <dgm:prSet/>
      <dgm:spPr/>
      <dgm:t>
        <a:bodyPr/>
        <a:lstStyle/>
        <a:p>
          <a:endParaRPr lang="en-US"/>
        </a:p>
      </dgm:t>
    </dgm:pt>
    <dgm:pt modelId="{E7A5869A-F95C-1A44-BDE6-952EFA3DA3F3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CDCDB56-2F2D-924C-B72F-16AFD2CC754B}" type="parTrans" cxnId="{148A846D-25EE-314D-B766-26813C054939}">
      <dgm:prSet/>
      <dgm:spPr/>
      <dgm:t>
        <a:bodyPr/>
        <a:lstStyle/>
        <a:p>
          <a:endParaRPr lang="en-US"/>
        </a:p>
      </dgm:t>
    </dgm:pt>
    <dgm:pt modelId="{33420793-6D41-E645-9FB9-CB3CFC632C1C}" type="sibTrans" cxnId="{148A846D-25EE-314D-B766-26813C054939}">
      <dgm:prSet/>
      <dgm:spPr/>
      <dgm:t>
        <a:bodyPr/>
        <a:lstStyle/>
        <a:p>
          <a:endParaRPr lang="en-US"/>
        </a:p>
      </dgm:t>
    </dgm:pt>
    <dgm:pt modelId="{D0BA2287-A4E0-B440-A787-46E6A8668AAC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5418F83-2DAD-B843-B2FB-599250512A60}" type="parTrans" cxnId="{688B4319-B1B1-5946-AC04-95E1AABDA293}">
      <dgm:prSet/>
      <dgm:spPr/>
      <dgm:t>
        <a:bodyPr/>
        <a:lstStyle/>
        <a:p>
          <a:endParaRPr lang="en-US"/>
        </a:p>
      </dgm:t>
    </dgm:pt>
    <dgm:pt modelId="{FB654832-CBA2-4D4E-8B00-1CF2A73DE846}" type="sibTrans" cxnId="{688B4319-B1B1-5946-AC04-95E1AABDA293}">
      <dgm:prSet/>
      <dgm:spPr/>
      <dgm:t>
        <a:bodyPr/>
        <a:lstStyle/>
        <a:p>
          <a:endParaRPr lang="en-US"/>
        </a:p>
      </dgm:t>
    </dgm:pt>
    <dgm:pt modelId="{4A0E07A7-9485-BA4D-9E7A-B928A483EFF1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BACC9B6-6260-4048-941F-6D2FAB0EB220}" type="sibTrans" cxnId="{DC3E4C7C-5605-6043-8970-7F8B5DF338F0}">
      <dgm:prSet/>
      <dgm:spPr/>
      <dgm:t>
        <a:bodyPr/>
        <a:lstStyle/>
        <a:p>
          <a:endParaRPr lang="en-US"/>
        </a:p>
      </dgm:t>
    </dgm:pt>
    <dgm:pt modelId="{2DEDACB6-FDB7-474F-9F0E-EB53DB903252}" type="parTrans" cxnId="{DC3E4C7C-5605-6043-8970-7F8B5DF338F0}">
      <dgm:prSet/>
      <dgm:spPr/>
      <dgm:t>
        <a:bodyPr/>
        <a:lstStyle/>
        <a:p>
          <a:endParaRPr lang="en-US"/>
        </a:p>
      </dgm:t>
    </dgm:pt>
    <dgm:pt modelId="{11A24C79-8311-5840-8BD7-755D401BB42B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E4E69299-A3C8-0D43-BB10-6B63D9A1E846}" type="sibTrans" cxnId="{FD9D01E5-9E83-C248-8460-242DB2B072F3}">
      <dgm:prSet/>
      <dgm:spPr/>
      <dgm:t>
        <a:bodyPr/>
        <a:lstStyle/>
        <a:p>
          <a:endParaRPr lang="en-US"/>
        </a:p>
      </dgm:t>
    </dgm:pt>
    <dgm:pt modelId="{FDF3EAAA-5DD4-BC46-A84B-3BCEE616BB5E}" type="parTrans" cxnId="{FD9D01E5-9E83-C248-8460-242DB2B072F3}">
      <dgm:prSet/>
      <dgm:spPr/>
      <dgm:t>
        <a:bodyPr/>
        <a:lstStyle/>
        <a:p>
          <a:endParaRPr lang="en-US"/>
        </a:p>
      </dgm:t>
    </dgm:pt>
    <dgm:pt modelId="{097CB7DD-A685-FB44-9F5D-951290509DF8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pPr marL="0" lvl="0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65D8013-DF66-A04C-BF5A-906C4C1160B6}" type="parTrans" cxnId="{63B4B8B1-1C69-3E41-9BEC-F727969CB8AB}">
      <dgm:prSet/>
      <dgm:spPr/>
      <dgm:t>
        <a:bodyPr/>
        <a:lstStyle/>
        <a:p>
          <a:endParaRPr lang="en-US"/>
        </a:p>
      </dgm:t>
    </dgm:pt>
    <dgm:pt modelId="{7D72DA2E-EC6B-D84F-96DF-A64BF0CAEE69}" type="sibTrans" cxnId="{63B4B8B1-1C69-3E41-9BEC-F727969CB8AB}">
      <dgm:prSet/>
      <dgm:spPr/>
      <dgm:t>
        <a:bodyPr/>
        <a:lstStyle/>
        <a:p>
          <a:endParaRPr lang="en-US"/>
        </a:p>
      </dgm:t>
    </dgm:pt>
    <dgm:pt modelId="{E719C87E-4EBD-5748-B8C5-E4D1A574BD8E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0CF675AC-AA2D-034E-9ABC-DF9F7F75D0AF}" type="parTrans" cxnId="{2828DD0B-0B09-444C-B739-2EC97A38EE09}">
      <dgm:prSet/>
      <dgm:spPr/>
      <dgm:t>
        <a:bodyPr/>
        <a:lstStyle/>
        <a:p>
          <a:endParaRPr lang="en-US"/>
        </a:p>
      </dgm:t>
    </dgm:pt>
    <dgm:pt modelId="{2ACD3BFB-FCF3-814A-BC2E-AD59A6EE7D3B}" type="sibTrans" cxnId="{2828DD0B-0B09-444C-B739-2EC97A38EE09}">
      <dgm:prSet/>
      <dgm:spPr/>
      <dgm:t>
        <a:bodyPr/>
        <a:lstStyle/>
        <a:p>
          <a:endParaRPr lang="en-US"/>
        </a:p>
      </dgm:t>
    </dgm:pt>
    <dgm:pt modelId="{3CCD2CB8-9850-DF4F-A540-9D9A9B8E69D3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FB182542-52CF-6344-A307-AF926D2C4015}" type="parTrans" cxnId="{CF7AF64A-C69B-7645-854E-1EFE31EA7F47}">
      <dgm:prSet/>
      <dgm:spPr/>
      <dgm:t>
        <a:bodyPr/>
        <a:lstStyle/>
        <a:p>
          <a:endParaRPr lang="en-US"/>
        </a:p>
      </dgm:t>
    </dgm:pt>
    <dgm:pt modelId="{D1E5D43A-DC40-B444-B7E7-F7B1151C2ECA}" type="sibTrans" cxnId="{CF7AF64A-C69B-7645-854E-1EFE31EA7F47}">
      <dgm:prSet/>
      <dgm:spPr/>
      <dgm:t>
        <a:bodyPr/>
        <a:lstStyle/>
        <a:p>
          <a:endParaRPr lang="en-US"/>
        </a:p>
      </dgm:t>
    </dgm:pt>
    <dgm:pt modelId="{55DF1C17-F203-3743-9D87-FA000B04BE9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7E11F5CB-B861-D644-8E4E-BDA80F1E8595}" type="parTrans" cxnId="{22505661-C323-B54F-A5D0-E693EBFDBD0B}">
      <dgm:prSet/>
      <dgm:spPr/>
      <dgm:t>
        <a:bodyPr/>
        <a:lstStyle/>
        <a:p>
          <a:endParaRPr lang="en-US"/>
        </a:p>
      </dgm:t>
    </dgm:pt>
    <dgm:pt modelId="{1A24CE4E-6B41-6544-963D-03C619716772}" type="sibTrans" cxnId="{22505661-C323-B54F-A5D0-E693EBFDBD0B}">
      <dgm:prSet/>
      <dgm:spPr/>
      <dgm:t>
        <a:bodyPr/>
        <a:lstStyle/>
        <a:p>
          <a:endParaRPr lang="en-US"/>
        </a:p>
      </dgm:t>
    </dgm:pt>
    <dgm:pt modelId="{C0E0B9A0-AFA0-494B-8D96-18D8B77F7631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160EA0D-841D-D547-84CB-8A877E3FFF33}" type="sibTrans" cxnId="{88C9B0DB-DA11-E240-BA97-DE5E5527AB02}">
      <dgm:prSet/>
      <dgm:spPr/>
      <dgm:t>
        <a:bodyPr/>
        <a:lstStyle/>
        <a:p>
          <a:endParaRPr lang="en-US"/>
        </a:p>
      </dgm:t>
    </dgm:pt>
    <dgm:pt modelId="{A7D6F243-8309-E144-AABD-04B6421374E6}" type="parTrans" cxnId="{88C9B0DB-DA11-E240-BA97-DE5E5527AB02}">
      <dgm:prSet/>
      <dgm:spPr/>
      <dgm:t>
        <a:bodyPr/>
        <a:lstStyle/>
        <a:p>
          <a:endParaRPr lang="en-US"/>
        </a:p>
      </dgm:t>
    </dgm:pt>
    <dgm:pt modelId="{3B47CD10-A01A-1041-9AB2-925071536DE5}">
      <dgm:prSet custT="1"/>
      <dgm:spPr/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5AD09BDA-5CC3-1B40-BCFC-5A816D51BE51}" type="parTrans" cxnId="{EBD3DBDC-4826-B14B-BB0B-23106CF3BDCE}">
      <dgm:prSet/>
      <dgm:spPr/>
      <dgm:t>
        <a:bodyPr/>
        <a:lstStyle/>
        <a:p>
          <a:endParaRPr lang="en-US"/>
        </a:p>
      </dgm:t>
    </dgm:pt>
    <dgm:pt modelId="{3CE6C476-2176-A347-8840-B8B74A511B9C}" type="sibTrans" cxnId="{EBD3DBDC-4826-B14B-BB0B-23106CF3BDCE}">
      <dgm:prSet/>
      <dgm:spPr/>
      <dgm:t>
        <a:bodyPr/>
        <a:lstStyle/>
        <a:p>
          <a:endParaRPr lang="en-US"/>
        </a:p>
      </dgm:t>
    </dgm:pt>
    <dgm:pt modelId="{188CB1DD-231E-8D47-828C-F16B313AA14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9C786180-6D4F-1149-8783-64D2BC53DED1}" type="parTrans" cxnId="{1B309E79-8C70-4F42-AFFF-A6A2491E790D}">
      <dgm:prSet/>
      <dgm:spPr/>
      <dgm:t>
        <a:bodyPr/>
        <a:lstStyle/>
        <a:p>
          <a:endParaRPr lang="en-US"/>
        </a:p>
      </dgm:t>
    </dgm:pt>
    <dgm:pt modelId="{2E19C3EF-8C8E-F240-95D5-BCC3EC959434}" type="sibTrans" cxnId="{1B309E79-8C70-4F42-AFFF-A6A2491E790D}">
      <dgm:prSet/>
      <dgm:spPr/>
      <dgm:t>
        <a:bodyPr/>
        <a:lstStyle/>
        <a:p>
          <a:endParaRPr lang="en-US"/>
        </a:p>
      </dgm:t>
    </dgm:pt>
    <dgm:pt modelId="{DC5F1AEF-AD76-D347-B88B-C71C69D1E3BE}" type="pres">
      <dgm:prSet presAssocID="{8435289C-0F2D-2544-BFFD-434C359E8395}" presName="linear" presStyleCnt="0">
        <dgm:presLayoutVars>
          <dgm:dir/>
          <dgm:resizeHandles val="exact"/>
        </dgm:presLayoutVars>
      </dgm:prSet>
      <dgm:spPr/>
    </dgm:pt>
    <dgm:pt modelId="{4136BAD5-3B21-264B-84B0-6C5B415A3A05}" type="pres">
      <dgm:prSet presAssocID="{4A0E07A7-9485-BA4D-9E7A-B928A483EFF1}" presName="comp" presStyleCnt="0"/>
      <dgm:spPr/>
    </dgm:pt>
    <dgm:pt modelId="{D05E01E9-943D-E34F-8F43-70DDADE8105A}" type="pres">
      <dgm:prSet presAssocID="{4A0E07A7-9485-BA4D-9E7A-B928A483EFF1}" presName="box" presStyleLbl="node1" presStyleIdx="0" presStyleCnt="4" custLinFactNeighborX="-4687" custLinFactNeighborY="-4110"/>
      <dgm:spPr/>
    </dgm:pt>
    <dgm:pt modelId="{DD95E3FB-7CEA-1B40-AA10-2D461DB1B480}" type="pres">
      <dgm:prSet presAssocID="{4A0E07A7-9485-BA4D-9E7A-B928A483EFF1}" presName="img" presStyleLbl="fgImgPlac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92ADA71-3A46-424A-A7C0-09FEBBFD1AA0}" type="pres">
      <dgm:prSet presAssocID="{4A0E07A7-9485-BA4D-9E7A-B928A483EFF1}" presName="text" presStyleLbl="node1" presStyleIdx="0" presStyleCnt="4">
        <dgm:presLayoutVars>
          <dgm:bulletEnabled val="1"/>
        </dgm:presLayoutVars>
      </dgm:prSet>
      <dgm:spPr/>
    </dgm:pt>
    <dgm:pt modelId="{242135D6-55B4-8D41-A146-0D942F37E837}" type="pres">
      <dgm:prSet presAssocID="{ABACC9B6-6260-4048-941F-6D2FAB0EB220}" presName="spacer" presStyleCnt="0"/>
      <dgm:spPr/>
    </dgm:pt>
    <dgm:pt modelId="{4A879767-7849-B547-ADC0-B18EEFF93796}" type="pres">
      <dgm:prSet presAssocID="{EF908151-222E-CF4C-B3F9-434571CBD6D4}" presName="comp" presStyleCnt="0"/>
      <dgm:spPr/>
    </dgm:pt>
    <dgm:pt modelId="{135855F9-1896-494C-A4F4-7BEBF5936FA7}" type="pres">
      <dgm:prSet presAssocID="{EF908151-222E-CF4C-B3F9-434571CBD6D4}" presName="box" presStyleLbl="node1" presStyleIdx="1" presStyleCnt="4"/>
      <dgm:spPr/>
    </dgm:pt>
    <dgm:pt modelId="{1BE76322-E129-194E-950B-0692360C62FD}" type="pres">
      <dgm:prSet presAssocID="{EF908151-222E-CF4C-B3F9-434571CBD6D4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0EA4A0C-9F41-6241-A193-DD14AC98FDA7}" type="pres">
      <dgm:prSet presAssocID="{EF908151-222E-CF4C-B3F9-434571CBD6D4}" presName="text" presStyleLbl="node1" presStyleIdx="1" presStyleCnt="4">
        <dgm:presLayoutVars>
          <dgm:bulletEnabled val="1"/>
        </dgm:presLayoutVars>
      </dgm:prSet>
      <dgm:spPr/>
    </dgm:pt>
    <dgm:pt modelId="{7C2E60C3-192F-BE44-A712-96FBBB929711}" type="pres">
      <dgm:prSet presAssocID="{D6A80605-4B87-AA44-A4F1-9482391CC48B}" presName="spacer" presStyleCnt="0"/>
      <dgm:spPr/>
    </dgm:pt>
    <dgm:pt modelId="{E6DC13DC-2802-3841-BE0B-8A6EB26220AD}" type="pres">
      <dgm:prSet presAssocID="{F0941B7C-CAA2-5446-A055-94BBB9AAEE20}" presName="comp" presStyleCnt="0"/>
      <dgm:spPr/>
    </dgm:pt>
    <dgm:pt modelId="{426E6BE7-4B3D-4F43-9251-B7B04D042DC4}" type="pres">
      <dgm:prSet presAssocID="{F0941B7C-CAA2-5446-A055-94BBB9AAEE20}" presName="box" presStyleLbl="node1" presStyleIdx="2" presStyleCnt="4" custLinFactNeighborX="-11384" custLinFactNeighborY="-1929"/>
      <dgm:spPr/>
    </dgm:pt>
    <dgm:pt modelId="{C25EEF21-FAED-A940-B1E3-8E27546F269B}" type="pres">
      <dgm:prSet presAssocID="{F0941B7C-CAA2-5446-A055-94BBB9AAEE20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464A9DC-FC6D-F54C-9BF7-2B9CEF9B76D3}" type="pres">
      <dgm:prSet presAssocID="{F0941B7C-CAA2-5446-A055-94BBB9AAEE20}" presName="text" presStyleLbl="node1" presStyleIdx="2" presStyleCnt="4">
        <dgm:presLayoutVars>
          <dgm:bulletEnabled val="1"/>
        </dgm:presLayoutVars>
      </dgm:prSet>
      <dgm:spPr/>
    </dgm:pt>
    <dgm:pt modelId="{A6D94A44-846C-D144-9390-747F11374250}" type="pres">
      <dgm:prSet presAssocID="{6C0D6C13-46A5-3A41-910F-E59C80C759FB}" presName="spacer" presStyleCnt="0"/>
      <dgm:spPr/>
    </dgm:pt>
    <dgm:pt modelId="{CDB7AFF1-35A9-C148-B976-495A8B3D2BC6}" type="pres">
      <dgm:prSet presAssocID="{097CB7DD-A685-FB44-9F5D-951290509DF8}" presName="comp" presStyleCnt="0"/>
      <dgm:spPr/>
    </dgm:pt>
    <dgm:pt modelId="{8579A486-A486-374F-893A-67346152B26E}" type="pres">
      <dgm:prSet presAssocID="{097CB7DD-A685-FB44-9F5D-951290509DF8}" presName="box" presStyleLbl="node1" presStyleIdx="3" presStyleCnt="4" custScaleY="121533"/>
      <dgm:spPr/>
    </dgm:pt>
    <dgm:pt modelId="{CDBA8820-69CD-2740-B8D7-7D32AC4B0908}" type="pres">
      <dgm:prSet presAssocID="{097CB7DD-A685-FB44-9F5D-951290509DF8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3D5DA8ED-D93E-D044-ACC4-9366BF8AD170}" type="pres">
      <dgm:prSet presAssocID="{097CB7DD-A685-FB44-9F5D-951290509DF8}" presName="text" presStyleLbl="node1" presStyleIdx="3" presStyleCnt="4">
        <dgm:presLayoutVars>
          <dgm:bulletEnabled val="1"/>
        </dgm:presLayoutVars>
      </dgm:prSet>
      <dgm:spPr/>
    </dgm:pt>
  </dgm:ptLst>
  <dgm:cxnLst>
    <dgm:cxn modelId="{86300604-F600-CC4C-AFEA-A70639A1F6C0}" type="presOf" srcId="{C0E0B9A0-AFA0-494B-8D96-18D8B77F7631}" destId="{30EA4A0C-9F41-6241-A193-DD14AC98FDA7}" srcOrd="1" destOrd="1" presId="urn:microsoft.com/office/officeart/2005/8/layout/vList4"/>
    <dgm:cxn modelId="{2828DD0B-0B09-444C-B739-2EC97A38EE09}" srcId="{097CB7DD-A685-FB44-9F5D-951290509DF8}" destId="{E719C87E-4EBD-5748-B8C5-E4D1A574BD8E}" srcOrd="0" destOrd="0" parTransId="{0CF675AC-AA2D-034E-9ABC-DF9F7F75D0AF}" sibTransId="{2ACD3BFB-FCF3-814A-BC2E-AD59A6EE7D3B}"/>
    <dgm:cxn modelId="{28ADBA0E-A723-7A49-9CCF-9171B8934D53}" type="presOf" srcId="{8435289C-0F2D-2544-BFFD-434C359E8395}" destId="{DC5F1AEF-AD76-D347-B88B-C71C69D1E3BE}" srcOrd="0" destOrd="0" presId="urn:microsoft.com/office/officeart/2005/8/layout/vList4"/>
    <dgm:cxn modelId="{A47E1C14-33B4-D84F-BDC5-BC75121AAC7A}" type="presOf" srcId="{55DF1C17-F203-3743-9D87-FA000B04BE94}" destId="{8579A486-A486-374F-893A-67346152B26E}" srcOrd="0" destOrd="2" presId="urn:microsoft.com/office/officeart/2005/8/layout/vList4"/>
    <dgm:cxn modelId="{688B4319-B1B1-5946-AC04-95E1AABDA293}" srcId="{F0941B7C-CAA2-5446-A055-94BBB9AAEE20}" destId="{D0BA2287-A4E0-B440-A787-46E6A8668AAC}" srcOrd="1" destOrd="0" parTransId="{D5418F83-2DAD-B843-B2FB-599250512A60}" sibTransId="{FB654832-CBA2-4D4E-8B00-1CF2A73DE846}"/>
    <dgm:cxn modelId="{87C9251C-D368-6A46-A5AF-B456B1F37CEA}" type="presOf" srcId="{11A24C79-8311-5840-8BD7-755D401BB42B}" destId="{092ADA71-3A46-424A-A7C0-09FEBBFD1AA0}" srcOrd="1" destOrd="1" presId="urn:microsoft.com/office/officeart/2005/8/layout/vList4"/>
    <dgm:cxn modelId="{68440121-0D8A-194E-9FA0-2EDC33E39588}" type="presOf" srcId="{3B47CD10-A01A-1041-9AB2-925071536DE5}" destId="{30EA4A0C-9F41-6241-A193-DD14AC98FDA7}" srcOrd="1" destOrd="2" presId="urn:microsoft.com/office/officeart/2005/8/layout/vList4"/>
    <dgm:cxn modelId="{BF8B322B-97FD-0945-8A68-879AC965FE12}" type="presOf" srcId="{3CCD2CB8-9850-DF4F-A540-9D9A9B8E69D3}" destId="{092ADA71-3A46-424A-A7C0-09FEBBFD1AA0}" srcOrd="1" destOrd="2" presId="urn:microsoft.com/office/officeart/2005/8/layout/vList4"/>
    <dgm:cxn modelId="{2B5F712B-0A1F-1D4F-A8BC-BA502BCB53B8}" type="presOf" srcId="{D0BA2287-A4E0-B440-A787-46E6A8668AAC}" destId="{426E6BE7-4B3D-4F43-9251-B7B04D042DC4}" srcOrd="0" destOrd="2" presId="urn:microsoft.com/office/officeart/2005/8/layout/vList4"/>
    <dgm:cxn modelId="{74ADFC34-1464-564E-A194-EFB314B8FEBB}" type="presOf" srcId="{097CB7DD-A685-FB44-9F5D-951290509DF8}" destId="{8579A486-A486-374F-893A-67346152B26E}" srcOrd="0" destOrd="0" presId="urn:microsoft.com/office/officeart/2005/8/layout/vList4"/>
    <dgm:cxn modelId="{3880753A-D5E0-D044-9603-0D9740CA0ED0}" type="presOf" srcId="{F0941B7C-CAA2-5446-A055-94BBB9AAEE20}" destId="{426E6BE7-4B3D-4F43-9251-B7B04D042DC4}" srcOrd="0" destOrd="0" presId="urn:microsoft.com/office/officeart/2005/8/layout/vList4"/>
    <dgm:cxn modelId="{452E0B5C-E4A1-1742-B5E0-CEBF5B269AE1}" type="presOf" srcId="{55DF1C17-F203-3743-9D87-FA000B04BE94}" destId="{3D5DA8ED-D93E-D044-ACC4-9366BF8AD170}" srcOrd="1" destOrd="2" presId="urn:microsoft.com/office/officeart/2005/8/layout/vList4"/>
    <dgm:cxn modelId="{AA68F55F-68FF-1B4F-A74D-DE3BCBF8A0D4}" type="presOf" srcId="{188CB1DD-231E-8D47-828C-F16B313AA144}" destId="{3D5DA8ED-D93E-D044-ACC4-9366BF8AD170}" srcOrd="1" destOrd="3" presId="urn:microsoft.com/office/officeart/2005/8/layout/vList4"/>
    <dgm:cxn modelId="{65F53160-7D42-1642-A85D-0E0C374E0CEF}" type="presOf" srcId="{3B47CD10-A01A-1041-9AB2-925071536DE5}" destId="{135855F9-1896-494C-A4F4-7BEBF5936FA7}" srcOrd="0" destOrd="2" presId="urn:microsoft.com/office/officeart/2005/8/layout/vList4"/>
    <dgm:cxn modelId="{22505661-C323-B54F-A5D0-E693EBFDBD0B}" srcId="{097CB7DD-A685-FB44-9F5D-951290509DF8}" destId="{55DF1C17-F203-3743-9D87-FA000B04BE94}" srcOrd="1" destOrd="0" parTransId="{7E11F5CB-B861-D644-8E4E-BDA80F1E8595}" sibTransId="{1A24CE4E-6B41-6544-963D-03C619716772}"/>
    <dgm:cxn modelId="{DA669761-650B-524D-9F21-F57DB9A7C634}" type="presOf" srcId="{EF908151-222E-CF4C-B3F9-434571CBD6D4}" destId="{135855F9-1896-494C-A4F4-7BEBF5936FA7}" srcOrd="0" destOrd="0" presId="urn:microsoft.com/office/officeart/2005/8/layout/vList4"/>
    <dgm:cxn modelId="{67B8D665-05C2-164C-AB17-FB7F62EC8F37}" type="presOf" srcId="{E7A5869A-F95C-1A44-BDE6-952EFA3DA3F3}" destId="{A464A9DC-FC6D-F54C-9BF7-2B9CEF9B76D3}" srcOrd="1" destOrd="1" presId="urn:microsoft.com/office/officeart/2005/8/layout/vList4"/>
    <dgm:cxn modelId="{CF7AF64A-C69B-7645-854E-1EFE31EA7F47}" srcId="{4A0E07A7-9485-BA4D-9E7A-B928A483EFF1}" destId="{3CCD2CB8-9850-DF4F-A540-9D9A9B8E69D3}" srcOrd="1" destOrd="0" parTransId="{FB182542-52CF-6344-A307-AF926D2C4015}" sibTransId="{D1E5D43A-DC40-B444-B7E7-F7B1151C2ECA}"/>
    <dgm:cxn modelId="{148A846D-25EE-314D-B766-26813C054939}" srcId="{F0941B7C-CAA2-5446-A055-94BBB9AAEE20}" destId="{E7A5869A-F95C-1A44-BDE6-952EFA3DA3F3}" srcOrd="0" destOrd="0" parTransId="{ACDCDB56-2F2D-924C-B72F-16AFD2CC754B}" sibTransId="{33420793-6D41-E645-9FB9-CB3CFC632C1C}"/>
    <dgm:cxn modelId="{C82E6D71-EF96-6F44-A91E-073DF1F5DB30}" type="presOf" srcId="{4A0E07A7-9485-BA4D-9E7A-B928A483EFF1}" destId="{D05E01E9-943D-E34F-8F43-70DDADE8105A}" srcOrd="0" destOrd="0" presId="urn:microsoft.com/office/officeart/2005/8/layout/vList4"/>
    <dgm:cxn modelId="{F47E4D51-4610-0D47-8D42-B7C463A00BB9}" type="presOf" srcId="{D0BA2287-A4E0-B440-A787-46E6A8668AAC}" destId="{A464A9DC-FC6D-F54C-9BF7-2B9CEF9B76D3}" srcOrd="1" destOrd="2" presId="urn:microsoft.com/office/officeart/2005/8/layout/vList4"/>
    <dgm:cxn modelId="{C63D9459-9493-D649-92D3-C55FF44F89C4}" type="presOf" srcId="{11A24C79-8311-5840-8BD7-755D401BB42B}" destId="{D05E01E9-943D-E34F-8F43-70DDADE8105A}" srcOrd="0" destOrd="1" presId="urn:microsoft.com/office/officeart/2005/8/layout/vList4"/>
    <dgm:cxn modelId="{1B309E79-8C70-4F42-AFFF-A6A2491E790D}" srcId="{097CB7DD-A685-FB44-9F5D-951290509DF8}" destId="{188CB1DD-231E-8D47-828C-F16B313AA144}" srcOrd="2" destOrd="0" parTransId="{9C786180-6D4F-1149-8783-64D2BC53DED1}" sibTransId="{2E19C3EF-8C8E-F240-95D5-BCC3EC959434}"/>
    <dgm:cxn modelId="{DC3E4C7C-5605-6043-8970-7F8B5DF338F0}" srcId="{8435289C-0F2D-2544-BFFD-434C359E8395}" destId="{4A0E07A7-9485-BA4D-9E7A-B928A483EFF1}" srcOrd="0" destOrd="0" parTransId="{2DEDACB6-FDB7-474F-9F0E-EB53DB903252}" sibTransId="{ABACC9B6-6260-4048-941F-6D2FAB0EB220}"/>
    <dgm:cxn modelId="{DD477C81-8A43-0F42-855C-A8AC17F5190B}" srcId="{8435289C-0F2D-2544-BFFD-434C359E8395}" destId="{F0941B7C-CAA2-5446-A055-94BBB9AAEE20}" srcOrd="2" destOrd="0" parTransId="{D3724EEB-4DE8-CB4B-B8E5-916A5D537202}" sibTransId="{6C0D6C13-46A5-3A41-910F-E59C80C759FB}"/>
    <dgm:cxn modelId="{DEA27B8D-C9DE-1542-BD7A-CCBBA2230D27}" type="presOf" srcId="{EF908151-222E-CF4C-B3F9-434571CBD6D4}" destId="{30EA4A0C-9F41-6241-A193-DD14AC98FDA7}" srcOrd="1" destOrd="0" presId="urn:microsoft.com/office/officeart/2005/8/layout/vList4"/>
    <dgm:cxn modelId="{66BA1291-B74D-2541-BCAF-EF34CF385644}" srcId="{8435289C-0F2D-2544-BFFD-434C359E8395}" destId="{EF908151-222E-CF4C-B3F9-434571CBD6D4}" srcOrd="1" destOrd="0" parTransId="{C078521A-3954-8D40-B2A8-D1884B31E049}" sibTransId="{D6A80605-4B87-AA44-A4F1-9482391CC48B}"/>
    <dgm:cxn modelId="{7E308198-94DD-E44A-BDAC-31272B38BADA}" type="presOf" srcId="{E719C87E-4EBD-5748-B8C5-E4D1A574BD8E}" destId="{3D5DA8ED-D93E-D044-ACC4-9366BF8AD170}" srcOrd="1" destOrd="1" presId="urn:microsoft.com/office/officeart/2005/8/layout/vList4"/>
    <dgm:cxn modelId="{55CE129F-F8A5-D048-94B2-60C6BEBCCFE5}" type="presOf" srcId="{E719C87E-4EBD-5748-B8C5-E4D1A574BD8E}" destId="{8579A486-A486-374F-893A-67346152B26E}" srcOrd="0" destOrd="1" presId="urn:microsoft.com/office/officeart/2005/8/layout/vList4"/>
    <dgm:cxn modelId="{63B4B8B1-1C69-3E41-9BEC-F727969CB8AB}" srcId="{8435289C-0F2D-2544-BFFD-434C359E8395}" destId="{097CB7DD-A685-FB44-9F5D-951290509DF8}" srcOrd="3" destOrd="0" parTransId="{C65D8013-DF66-A04C-BF5A-906C4C1160B6}" sibTransId="{7D72DA2E-EC6B-D84F-96DF-A64BF0CAEE69}"/>
    <dgm:cxn modelId="{694617C0-93A4-6C46-92B1-40472833D022}" type="presOf" srcId="{E7A5869A-F95C-1A44-BDE6-952EFA3DA3F3}" destId="{426E6BE7-4B3D-4F43-9251-B7B04D042DC4}" srcOrd="0" destOrd="1" presId="urn:microsoft.com/office/officeart/2005/8/layout/vList4"/>
    <dgm:cxn modelId="{AC72BBC6-8111-AE4F-B90C-49353488F0AE}" type="presOf" srcId="{F0941B7C-CAA2-5446-A055-94BBB9AAEE20}" destId="{A464A9DC-FC6D-F54C-9BF7-2B9CEF9B76D3}" srcOrd="1" destOrd="0" presId="urn:microsoft.com/office/officeart/2005/8/layout/vList4"/>
    <dgm:cxn modelId="{745A7FCC-9CED-1540-91CC-27239DC01FE0}" type="presOf" srcId="{188CB1DD-231E-8D47-828C-F16B313AA144}" destId="{8579A486-A486-374F-893A-67346152B26E}" srcOrd="0" destOrd="3" presId="urn:microsoft.com/office/officeart/2005/8/layout/vList4"/>
    <dgm:cxn modelId="{96A9E2D3-5E63-514D-ADA4-2850CAF714B1}" type="presOf" srcId="{097CB7DD-A685-FB44-9F5D-951290509DF8}" destId="{3D5DA8ED-D93E-D044-ACC4-9366BF8AD170}" srcOrd="1" destOrd="0" presId="urn:microsoft.com/office/officeart/2005/8/layout/vList4"/>
    <dgm:cxn modelId="{88C9B0DB-DA11-E240-BA97-DE5E5527AB02}" srcId="{EF908151-222E-CF4C-B3F9-434571CBD6D4}" destId="{C0E0B9A0-AFA0-494B-8D96-18D8B77F7631}" srcOrd="0" destOrd="0" parTransId="{A7D6F243-8309-E144-AABD-04B6421374E6}" sibTransId="{A160EA0D-841D-D547-84CB-8A877E3FFF33}"/>
    <dgm:cxn modelId="{EBD3DBDC-4826-B14B-BB0B-23106CF3BDCE}" srcId="{EF908151-222E-CF4C-B3F9-434571CBD6D4}" destId="{3B47CD10-A01A-1041-9AB2-925071536DE5}" srcOrd="1" destOrd="0" parTransId="{5AD09BDA-5CC3-1B40-BCFC-5A816D51BE51}" sibTransId="{3CE6C476-2176-A347-8840-B8B74A511B9C}"/>
    <dgm:cxn modelId="{FD9D01E5-9E83-C248-8460-242DB2B072F3}" srcId="{4A0E07A7-9485-BA4D-9E7A-B928A483EFF1}" destId="{11A24C79-8311-5840-8BD7-755D401BB42B}" srcOrd="0" destOrd="0" parTransId="{FDF3EAAA-5DD4-BC46-A84B-3BCEE616BB5E}" sibTransId="{E4E69299-A3C8-0D43-BB10-6B63D9A1E846}"/>
    <dgm:cxn modelId="{D161D8E6-A08B-2C45-98DA-718E4C684587}" type="presOf" srcId="{4A0E07A7-9485-BA4D-9E7A-B928A483EFF1}" destId="{092ADA71-3A46-424A-A7C0-09FEBBFD1AA0}" srcOrd="1" destOrd="0" presId="urn:microsoft.com/office/officeart/2005/8/layout/vList4"/>
    <dgm:cxn modelId="{9BAACEE7-F9E4-FD4C-997D-CA2AA004366E}" type="presOf" srcId="{C0E0B9A0-AFA0-494B-8D96-18D8B77F7631}" destId="{135855F9-1896-494C-A4F4-7BEBF5936FA7}" srcOrd="0" destOrd="1" presId="urn:microsoft.com/office/officeart/2005/8/layout/vList4"/>
    <dgm:cxn modelId="{60243FEF-41C4-E24C-AB63-5D38F507AB9C}" type="presOf" srcId="{3CCD2CB8-9850-DF4F-A540-9D9A9B8E69D3}" destId="{D05E01E9-943D-E34F-8F43-70DDADE8105A}" srcOrd="0" destOrd="2" presId="urn:microsoft.com/office/officeart/2005/8/layout/vList4"/>
    <dgm:cxn modelId="{6BA6D319-642B-4048-B7A2-10E652B41A9A}" type="presParOf" srcId="{DC5F1AEF-AD76-D347-B88B-C71C69D1E3BE}" destId="{4136BAD5-3B21-264B-84B0-6C5B415A3A05}" srcOrd="0" destOrd="0" presId="urn:microsoft.com/office/officeart/2005/8/layout/vList4"/>
    <dgm:cxn modelId="{F58989E0-03E1-2A43-8E6E-689810CED456}" type="presParOf" srcId="{4136BAD5-3B21-264B-84B0-6C5B415A3A05}" destId="{D05E01E9-943D-E34F-8F43-70DDADE8105A}" srcOrd="0" destOrd="0" presId="urn:microsoft.com/office/officeart/2005/8/layout/vList4"/>
    <dgm:cxn modelId="{6E0A5DA5-4A31-C54D-959B-7190805C5C52}" type="presParOf" srcId="{4136BAD5-3B21-264B-84B0-6C5B415A3A05}" destId="{DD95E3FB-7CEA-1B40-AA10-2D461DB1B480}" srcOrd="1" destOrd="0" presId="urn:microsoft.com/office/officeart/2005/8/layout/vList4"/>
    <dgm:cxn modelId="{61A174BE-8EC5-564A-A09B-5750BA199B5E}" type="presParOf" srcId="{4136BAD5-3B21-264B-84B0-6C5B415A3A05}" destId="{092ADA71-3A46-424A-A7C0-09FEBBFD1AA0}" srcOrd="2" destOrd="0" presId="urn:microsoft.com/office/officeart/2005/8/layout/vList4"/>
    <dgm:cxn modelId="{BD017BDB-D907-1847-84A4-F851EDB57BB7}" type="presParOf" srcId="{DC5F1AEF-AD76-D347-B88B-C71C69D1E3BE}" destId="{242135D6-55B4-8D41-A146-0D942F37E837}" srcOrd="1" destOrd="0" presId="urn:microsoft.com/office/officeart/2005/8/layout/vList4"/>
    <dgm:cxn modelId="{28C18484-013F-A443-BB53-2463642239A3}" type="presParOf" srcId="{DC5F1AEF-AD76-D347-B88B-C71C69D1E3BE}" destId="{4A879767-7849-B547-ADC0-B18EEFF93796}" srcOrd="2" destOrd="0" presId="urn:microsoft.com/office/officeart/2005/8/layout/vList4"/>
    <dgm:cxn modelId="{41102417-805B-6248-B18B-F13E1FD90656}" type="presParOf" srcId="{4A879767-7849-B547-ADC0-B18EEFF93796}" destId="{135855F9-1896-494C-A4F4-7BEBF5936FA7}" srcOrd="0" destOrd="0" presId="urn:microsoft.com/office/officeart/2005/8/layout/vList4"/>
    <dgm:cxn modelId="{087D3260-7CEB-BE4F-A1D9-BE9CE1CE989A}" type="presParOf" srcId="{4A879767-7849-B547-ADC0-B18EEFF93796}" destId="{1BE76322-E129-194E-950B-0692360C62FD}" srcOrd="1" destOrd="0" presId="urn:microsoft.com/office/officeart/2005/8/layout/vList4"/>
    <dgm:cxn modelId="{669338F9-EAEE-0644-89E0-A6C8E040057E}" type="presParOf" srcId="{4A879767-7849-B547-ADC0-B18EEFF93796}" destId="{30EA4A0C-9F41-6241-A193-DD14AC98FDA7}" srcOrd="2" destOrd="0" presId="urn:microsoft.com/office/officeart/2005/8/layout/vList4"/>
    <dgm:cxn modelId="{808F91B4-30EA-3843-9B78-8DF845A343CA}" type="presParOf" srcId="{DC5F1AEF-AD76-D347-B88B-C71C69D1E3BE}" destId="{7C2E60C3-192F-BE44-A712-96FBBB929711}" srcOrd="3" destOrd="0" presId="urn:microsoft.com/office/officeart/2005/8/layout/vList4"/>
    <dgm:cxn modelId="{5ED21F44-E4D2-664D-BB48-F21A210465D9}" type="presParOf" srcId="{DC5F1AEF-AD76-D347-B88B-C71C69D1E3BE}" destId="{E6DC13DC-2802-3841-BE0B-8A6EB26220AD}" srcOrd="4" destOrd="0" presId="urn:microsoft.com/office/officeart/2005/8/layout/vList4"/>
    <dgm:cxn modelId="{9F7E3050-BF15-604E-A9F9-15D1E0B295AC}" type="presParOf" srcId="{E6DC13DC-2802-3841-BE0B-8A6EB26220AD}" destId="{426E6BE7-4B3D-4F43-9251-B7B04D042DC4}" srcOrd="0" destOrd="0" presId="urn:microsoft.com/office/officeart/2005/8/layout/vList4"/>
    <dgm:cxn modelId="{C27E52D2-E3ED-2B41-8ACC-BBA86A9B00BE}" type="presParOf" srcId="{E6DC13DC-2802-3841-BE0B-8A6EB26220AD}" destId="{C25EEF21-FAED-A940-B1E3-8E27546F269B}" srcOrd="1" destOrd="0" presId="urn:microsoft.com/office/officeart/2005/8/layout/vList4"/>
    <dgm:cxn modelId="{AA49ADC2-C649-6A47-B047-78F588CEDF8E}" type="presParOf" srcId="{E6DC13DC-2802-3841-BE0B-8A6EB26220AD}" destId="{A464A9DC-FC6D-F54C-9BF7-2B9CEF9B76D3}" srcOrd="2" destOrd="0" presId="urn:microsoft.com/office/officeart/2005/8/layout/vList4"/>
    <dgm:cxn modelId="{F0B40BB2-BECA-824A-94C8-887A5ABFCA59}" type="presParOf" srcId="{DC5F1AEF-AD76-D347-B88B-C71C69D1E3BE}" destId="{A6D94A44-846C-D144-9390-747F11374250}" srcOrd="5" destOrd="0" presId="urn:microsoft.com/office/officeart/2005/8/layout/vList4"/>
    <dgm:cxn modelId="{A3C2C0B2-99C9-F346-8133-BD9EA89D4F8B}" type="presParOf" srcId="{DC5F1AEF-AD76-D347-B88B-C71C69D1E3BE}" destId="{CDB7AFF1-35A9-C148-B976-495A8B3D2BC6}" srcOrd="6" destOrd="0" presId="urn:microsoft.com/office/officeart/2005/8/layout/vList4"/>
    <dgm:cxn modelId="{871C0A31-2D6B-DD4A-8327-99B29E70D5E7}" type="presParOf" srcId="{CDB7AFF1-35A9-C148-B976-495A8B3D2BC6}" destId="{8579A486-A486-374F-893A-67346152B26E}" srcOrd="0" destOrd="0" presId="urn:microsoft.com/office/officeart/2005/8/layout/vList4"/>
    <dgm:cxn modelId="{9026E460-4F15-6F41-836E-A524246C2A72}" type="presParOf" srcId="{CDB7AFF1-35A9-C148-B976-495A8B3D2BC6}" destId="{CDBA8820-69CD-2740-B8D7-7D32AC4B0908}" srcOrd="1" destOrd="0" presId="urn:microsoft.com/office/officeart/2005/8/layout/vList4"/>
    <dgm:cxn modelId="{662A59B2-5E83-624B-89F7-4EA417512B28}" type="presParOf" srcId="{CDB7AFF1-35A9-C148-B976-495A8B3D2BC6}" destId="{3D5DA8ED-D93E-D044-ACC4-9366BF8AD1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35289C-0F2D-2544-BFFD-434C359E8395}" type="doc">
      <dgm:prSet loTypeId="urn:microsoft.com/office/officeart/2005/8/layout/vList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908151-222E-CF4C-B3F9-434571CBD6D4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078521A-3954-8D40-B2A8-D1884B31E049}" type="parTrans" cxnId="{66BA1291-B74D-2541-BCAF-EF34CF385644}">
      <dgm:prSet/>
      <dgm:spPr/>
      <dgm:t>
        <a:bodyPr/>
        <a:lstStyle/>
        <a:p>
          <a:endParaRPr lang="en-US"/>
        </a:p>
      </dgm:t>
    </dgm:pt>
    <dgm:pt modelId="{D6A80605-4B87-AA44-A4F1-9482391CC48B}" type="sibTrans" cxnId="{66BA1291-B74D-2541-BCAF-EF34CF385644}">
      <dgm:prSet/>
      <dgm:spPr/>
      <dgm:t>
        <a:bodyPr/>
        <a:lstStyle/>
        <a:p>
          <a:endParaRPr lang="en-US"/>
        </a:p>
      </dgm:t>
    </dgm:pt>
    <dgm:pt modelId="{F0941B7C-CAA2-5446-A055-94BBB9AAEE20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3724EEB-4DE8-CB4B-B8E5-916A5D537202}" type="parTrans" cxnId="{DD477C81-8A43-0F42-855C-A8AC17F5190B}">
      <dgm:prSet/>
      <dgm:spPr/>
      <dgm:t>
        <a:bodyPr/>
        <a:lstStyle/>
        <a:p>
          <a:endParaRPr lang="en-US"/>
        </a:p>
      </dgm:t>
    </dgm:pt>
    <dgm:pt modelId="{6C0D6C13-46A5-3A41-910F-E59C80C759FB}" type="sibTrans" cxnId="{DD477C81-8A43-0F42-855C-A8AC17F5190B}">
      <dgm:prSet/>
      <dgm:spPr/>
      <dgm:t>
        <a:bodyPr/>
        <a:lstStyle/>
        <a:p>
          <a:endParaRPr lang="en-US"/>
        </a:p>
      </dgm:t>
    </dgm:pt>
    <dgm:pt modelId="{E7A5869A-F95C-1A44-BDE6-952EFA3DA3F3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CDCDB56-2F2D-924C-B72F-16AFD2CC754B}" type="parTrans" cxnId="{148A846D-25EE-314D-B766-26813C054939}">
      <dgm:prSet/>
      <dgm:spPr/>
      <dgm:t>
        <a:bodyPr/>
        <a:lstStyle/>
        <a:p>
          <a:endParaRPr lang="en-US"/>
        </a:p>
      </dgm:t>
    </dgm:pt>
    <dgm:pt modelId="{33420793-6D41-E645-9FB9-CB3CFC632C1C}" type="sibTrans" cxnId="{148A846D-25EE-314D-B766-26813C054939}">
      <dgm:prSet/>
      <dgm:spPr/>
      <dgm:t>
        <a:bodyPr/>
        <a:lstStyle/>
        <a:p>
          <a:endParaRPr lang="en-US"/>
        </a:p>
      </dgm:t>
    </dgm:pt>
    <dgm:pt modelId="{D0BA2287-A4E0-B440-A787-46E6A8668AAC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5418F83-2DAD-B843-B2FB-599250512A60}" type="parTrans" cxnId="{688B4319-B1B1-5946-AC04-95E1AABDA293}">
      <dgm:prSet/>
      <dgm:spPr/>
      <dgm:t>
        <a:bodyPr/>
        <a:lstStyle/>
        <a:p>
          <a:endParaRPr lang="en-US"/>
        </a:p>
      </dgm:t>
    </dgm:pt>
    <dgm:pt modelId="{FB654832-CBA2-4D4E-8B00-1CF2A73DE846}" type="sibTrans" cxnId="{688B4319-B1B1-5946-AC04-95E1AABDA293}">
      <dgm:prSet/>
      <dgm:spPr/>
      <dgm:t>
        <a:bodyPr/>
        <a:lstStyle/>
        <a:p>
          <a:endParaRPr lang="en-US"/>
        </a:p>
      </dgm:t>
    </dgm:pt>
    <dgm:pt modelId="{4A0E07A7-9485-BA4D-9E7A-B928A483EFF1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BACC9B6-6260-4048-941F-6D2FAB0EB220}" type="sibTrans" cxnId="{DC3E4C7C-5605-6043-8970-7F8B5DF338F0}">
      <dgm:prSet/>
      <dgm:spPr/>
      <dgm:t>
        <a:bodyPr/>
        <a:lstStyle/>
        <a:p>
          <a:endParaRPr lang="en-US"/>
        </a:p>
      </dgm:t>
    </dgm:pt>
    <dgm:pt modelId="{2DEDACB6-FDB7-474F-9F0E-EB53DB903252}" type="parTrans" cxnId="{DC3E4C7C-5605-6043-8970-7F8B5DF338F0}">
      <dgm:prSet/>
      <dgm:spPr/>
      <dgm:t>
        <a:bodyPr/>
        <a:lstStyle/>
        <a:p>
          <a:endParaRPr lang="en-US"/>
        </a:p>
      </dgm:t>
    </dgm:pt>
    <dgm:pt modelId="{11A24C79-8311-5840-8BD7-755D401BB42B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E4E69299-A3C8-0D43-BB10-6B63D9A1E846}" type="sibTrans" cxnId="{FD9D01E5-9E83-C248-8460-242DB2B072F3}">
      <dgm:prSet/>
      <dgm:spPr/>
      <dgm:t>
        <a:bodyPr/>
        <a:lstStyle/>
        <a:p>
          <a:endParaRPr lang="en-US"/>
        </a:p>
      </dgm:t>
    </dgm:pt>
    <dgm:pt modelId="{FDF3EAAA-5DD4-BC46-A84B-3BCEE616BB5E}" type="parTrans" cxnId="{FD9D01E5-9E83-C248-8460-242DB2B072F3}">
      <dgm:prSet/>
      <dgm:spPr/>
      <dgm:t>
        <a:bodyPr/>
        <a:lstStyle/>
        <a:p>
          <a:endParaRPr lang="en-US"/>
        </a:p>
      </dgm:t>
    </dgm:pt>
    <dgm:pt modelId="{097CB7DD-A685-FB44-9F5D-951290509DF8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pPr marL="0" lvl="0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65D8013-DF66-A04C-BF5A-906C4C1160B6}" type="parTrans" cxnId="{63B4B8B1-1C69-3E41-9BEC-F727969CB8AB}">
      <dgm:prSet/>
      <dgm:spPr/>
      <dgm:t>
        <a:bodyPr/>
        <a:lstStyle/>
        <a:p>
          <a:endParaRPr lang="en-US"/>
        </a:p>
      </dgm:t>
    </dgm:pt>
    <dgm:pt modelId="{7D72DA2E-EC6B-D84F-96DF-A64BF0CAEE69}" type="sibTrans" cxnId="{63B4B8B1-1C69-3E41-9BEC-F727969CB8AB}">
      <dgm:prSet/>
      <dgm:spPr/>
      <dgm:t>
        <a:bodyPr/>
        <a:lstStyle/>
        <a:p>
          <a:endParaRPr lang="en-US"/>
        </a:p>
      </dgm:t>
    </dgm:pt>
    <dgm:pt modelId="{E719C87E-4EBD-5748-B8C5-E4D1A574BD8E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0CF675AC-AA2D-034E-9ABC-DF9F7F75D0AF}" type="parTrans" cxnId="{2828DD0B-0B09-444C-B739-2EC97A38EE09}">
      <dgm:prSet/>
      <dgm:spPr/>
      <dgm:t>
        <a:bodyPr/>
        <a:lstStyle/>
        <a:p>
          <a:endParaRPr lang="en-US"/>
        </a:p>
      </dgm:t>
    </dgm:pt>
    <dgm:pt modelId="{2ACD3BFB-FCF3-814A-BC2E-AD59A6EE7D3B}" type="sibTrans" cxnId="{2828DD0B-0B09-444C-B739-2EC97A38EE09}">
      <dgm:prSet/>
      <dgm:spPr/>
      <dgm:t>
        <a:bodyPr/>
        <a:lstStyle/>
        <a:p>
          <a:endParaRPr lang="en-US"/>
        </a:p>
      </dgm:t>
    </dgm:pt>
    <dgm:pt modelId="{3CCD2CB8-9850-DF4F-A540-9D9A9B8E69D3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FB182542-52CF-6344-A307-AF926D2C4015}" type="parTrans" cxnId="{CF7AF64A-C69B-7645-854E-1EFE31EA7F47}">
      <dgm:prSet/>
      <dgm:spPr/>
      <dgm:t>
        <a:bodyPr/>
        <a:lstStyle/>
        <a:p>
          <a:endParaRPr lang="en-US"/>
        </a:p>
      </dgm:t>
    </dgm:pt>
    <dgm:pt modelId="{D1E5D43A-DC40-B444-B7E7-F7B1151C2ECA}" type="sibTrans" cxnId="{CF7AF64A-C69B-7645-854E-1EFE31EA7F47}">
      <dgm:prSet/>
      <dgm:spPr/>
      <dgm:t>
        <a:bodyPr/>
        <a:lstStyle/>
        <a:p>
          <a:endParaRPr lang="en-US"/>
        </a:p>
      </dgm:t>
    </dgm:pt>
    <dgm:pt modelId="{55DF1C17-F203-3743-9D87-FA000B04BE9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7E11F5CB-B861-D644-8E4E-BDA80F1E8595}" type="parTrans" cxnId="{22505661-C323-B54F-A5D0-E693EBFDBD0B}">
      <dgm:prSet/>
      <dgm:spPr/>
      <dgm:t>
        <a:bodyPr/>
        <a:lstStyle/>
        <a:p>
          <a:endParaRPr lang="en-US"/>
        </a:p>
      </dgm:t>
    </dgm:pt>
    <dgm:pt modelId="{1A24CE4E-6B41-6544-963D-03C619716772}" type="sibTrans" cxnId="{22505661-C323-B54F-A5D0-E693EBFDBD0B}">
      <dgm:prSet/>
      <dgm:spPr/>
      <dgm:t>
        <a:bodyPr/>
        <a:lstStyle/>
        <a:p>
          <a:endParaRPr lang="en-US"/>
        </a:p>
      </dgm:t>
    </dgm:pt>
    <dgm:pt modelId="{C0E0B9A0-AFA0-494B-8D96-18D8B77F7631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160EA0D-841D-D547-84CB-8A877E3FFF33}" type="sibTrans" cxnId="{88C9B0DB-DA11-E240-BA97-DE5E5527AB02}">
      <dgm:prSet/>
      <dgm:spPr/>
      <dgm:t>
        <a:bodyPr/>
        <a:lstStyle/>
        <a:p>
          <a:endParaRPr lang="en-US"/>
        </a:p>
      </dgm:t>
    </dgm:pt>
    <dgm:pt modelId="{A7D6F243-8309-E144-AABD-04B6421374E6}" type="parTrans" cxnId="{88C9B0DB-DA11-E240-BA97-DE5E5527AB02}">
      <dgm:prSet/>
      <dgm:spPr/>
      <dgm:t>
        <a:bodyPr/>
        <a:lstStyle/>
        <a:p>
          <a:endParaRPr lang="en-US"/>
        </a:p>
      </dgm:t>
    </dgm:pt>
    <dgm:pt modelId="{3B47CD10-A01A-1041-9AB2-925071536DE5}">
      <dgm:prSet custT="1"/>
      <dgm:spPr/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5AD09BDA-5CC3-1B40-BCFC-5A816D51BE51}" type="parTrans" cxnId="{EBD3DBDC-4826-B14B-BB0B-23106CF3BDCE}">
      <dgm:prSet/>
      <dgm:spPr/>
      <dgm:t>
        <a:bodyPr/>
        <a:lstStyle/>
        <a:p>
          <a:endParaRPr lang="en-US"/>
        </a:p>
      </dgm:t>
    </dgm:pt>
    <dgm:pt modelId="{3CE6C476-2176-A347-8840-B8B74A511B9C}" type="sibTrans" cxnId="{EBD3DBDC-4826-B14B-BB0B-23106CF3BDCE}">
      <dgm:prSet/>
      <dgm:spPr/>
      <dgm:t>
        <a:bodyPr/>
        <a:lstStyle/>
        <a:p>
          <a:endParaRPr lang="en-US"/>
        </a:p>
      </dgm:t>
    </dgm:pt>
    <dgm:pt modelId="{188CB1DD-231E-8D47-828C-F16B313AA14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9C786180-6D4F-1149-8783-64D2BC53DED1}" type="parTrans" cxnId="{1B309E79-8C70-4F42-AFFF-A6A2491E790D}">
      <dgm:prSet/>
      <dgm:spPr/>
      <dgm:t>
        <a:bodyPr/>
        <a:lstStyle/>
        <a:p>
          <a:endParaRPr lang="en-US"/>
        </a:p>
      </dgm:t>
    </dgm:pt>
    <dgm:pt modelId="{2E19C3EF-8C8E-F240-95D5-BCC3EC959434}" type="sibTrans" cxnId="{1B309E79-8C70-4F42-AFFF-A6A2491E790D}">
      <dgm:prSet/>
      <dgm:spPr/>
      <dgm:t>
        <a:bodyPr/>
        <a:lstStyle/>
        <a:p>
          <a:endParaRPr lang="en-US"/>
        </a:p>
      </dgm:t>
    </dgm:pt>
    <dgm:pt modelId="{DC5F1AEF-AD76-D347-B88B-C71C69D1E3BE}" type="pres">
      <dgm:prSet presAssocID="{8435289C-0F2D-2544-BFFD-434C359E8395}" presName="linear" presStyleCnt="0">
        <dgm:presLayoutVars>
          <dgm:dir/>
          <dgm:resizeHandles val="exact"/>
        </dgm:presLayoutVars>
      </dgm:prSet>
      <dgm:spPr/>
    </dgm:pt>
    <dgm:pt modelId="{4136BAD5-3B21-264B-84B0-6C5B415A3A05}" type="pres">
      <dgm:prSet presAssocID="{4A0E07A7-9485-BA4D-9E7A-B928A483EFF1}" presName="comp" presStyleCnt="0"/>
      <dgm:spPr/>
    </dgm:pt>
    <dgm:pt modelId="{D05E01E9-943D-E34F-8F43-70DDADE8105A}" type="pres">
      <dgm:prSet presAssocID="{4A0E07A7-9485-BA4D-9E7A-B928A483EFF1}" presName="box" presStyleLbl="node1" presStyleIdx="0" presStyleCnt="4" custLinFactNeighborX="-4687" custLinFactNeighborY="-4110"/>
      <dgm:spPr/>
    </dgm:pt>
    <dgm:pt modelId="{DD95E3FB-7CEA-1B40-AA10-2D461DB1B480}" type="pres">
      <dgm:prSet presAssocID="{4A0E07A7-9485-BA4D-9E7A-B928A483EFF1}" presName="img" presStyleLbl="fgImgPlac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92ADA71-3A46-424A-A7C0-09FEBBFD1AA0}" type="pres">
      <dgm:prSet presAssocID="{4A0E07A7-9485-BA4D-9E7A-B928A483EFF1}" presName="text" presStyleLbl="node1" presStyleIdx="0" presStyleCnt="4">
        <dgm:presLayoutVars>
          <dgm:bulletEnabled val="1"/>
        </dgm:presLayoutVars>
      </dgm:prSet>
      <dgm:spPr/>
    </dgm:pt>
    <dgm:pt modelId="{242135D6-55B4-8D41-A146-0D942F37E837}" type="pres">
      <dgm:prSet presAssocID="{ABACC9B6-6260-4048-941F-6D2FAB0EB220}" presName="spacer" presStyleCnt="0"/>
      <dgm:spPr/>
    </dgm:pt>
    <dgm:pt modelId="{4A879767-7849-B547-ADC0-B18EEFF93796}" type="pres">
      <dgm:prSet presAssocID="{EF908151-222E-CF4C-B3F9-434571CBD6D4}" presName="comp" presStyleCnt="0"/>
      <dgm:spPr/>
    </dgm:pt>
    <dgm:pt modelId="{135855F9-1896-494C-A4F4-7BEBF5936FA7}" type="pres">
      <dgm:prSet presAssocID="{EF908151-222E-CF4C-B3F9-434571CBD6D4}" presName="box" presStyleLbl="node1" presStyleIdx="1" presStyleCnt="4"/>
      <dgm:spPr/>
    </dgm:pt>
    <dgm:pt modelId="{1BE76322-E129-194E-950B-0692360C62FD}" type="pres">
      <dgm:prSet presAssocID="{EF908151-222E-CF4C-B3F9-434571CBD6D4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0EA4A0C-9F41-6241-A193-DD14AC98FDA7}" type="pres">
      <dgm:prSet presAssocID="{EF908151-222E-CF4C-B3F9-434571CBD6D4}" presName="text" presStyleLbl="node1" presStyleIdx="1" presStyleCnt="4">
        <dgm:presLayoutVars>
          <dgm:bulletEnabled val="1"/>
        </dgm:presLayoutVars>
      </dgm:prSet>
      <dgm:spPr/>
    </dgm:pt>
    <dgm:pt modelId="{7C2E60C3-192F-BE44-A712-96FBBB929711}" type="pres">
      <dgm:prSet presAssocID="{D6A80605-4B87-AA44-A4F1-9482391CC48B}" presName="spacer" presStyleCnt="0"/>
      <dgm:spPr/>
    </dgm:pt>
    <dgm:pt modelId="{E6DC13DC-2802-3841-BE0B-8A6EB26220AD}" type="pres">
      <dgm:prSet presAssocID="{F0941B7C-CAA2-5446-A055-94BBB9AAEE20}" presName="comp" presStyleCnt="0"/>
      <dgm:spPr/>
    </dgm:pt>
    <dgm:pt modelId="{426E6BE7-4B3D-4F43-9251-B7B04D042DC4}" type="pres">
      <dgm:prSet presAssocID="{F0941B7C-CAA2-5446-A055-94BBB9AAEE20}" presName="box" presStyleLbl="node1" presStyleIdx="2" presStyleCnt="4" custLinFactNeighborX="-11384" custLinFactNeighborY="-1929"/>
      <dgm:spPr/>
    </dgm:pt>
    <dgm:pt modelId="{C25EEF21-FAED-A940-B1E3-8E27546F269B}" type="pres">
      <dgm:prSet presAssocID="{F0941B7C-CAA2-5446-A055-94BBB9AAEE20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464A9DC-FC6D-F54C-9BF7-2B9CEF9B76D3}" type="pres">
      <dgm:prSet presAssocID="{F0941B7C-CAA2-5446-A055-94BBB9AAEE20}" presName="text" presStyleLbl="node1" presStyleIdx="2" presStyleCnt="4">
        <dgm:presLayoutVars>
          <dgm:bulletEnabled val="1"/>
        </dgm:presLayoutVars>
      </dgm:prSet>
      <dgm:spPr/>
    </dgm:pt>
    <dgm:pt modelId="{A6D94A44-846C-D144-9390-747F11374250}" type="pres">
      <dgm:prSet presAssocID="{6C0D6C13-46A5-3A41-910F-E59C80C759FB}" presName="spacer" presStyleCnt="0"/>
      <dgm:spPr/>
    </dgm:pt>
    <dgm:pt modelId="{CDB7AFF1-35A9-C148-B976-495A8B3D2BC6}" type="pres">
      <dgm:prSet presAssocID="{097CB7DD-A685-FB44-9F5D-951290509DF8}" presName="comp" presStyleCnt="0"/>
      <dgm:spPr/>
    </dgm:pt>
    <dgm:pt modelId="{8579A486-A486-374F-893A-67346152B26E}" type="pres">
      <dgm:prSet presAssocID="{097CB7DD-A685-FB44-9F5D-951290509DF8}" presName="box" presStyleLbl="node1" presStyleIdx="3" presStyleCnt="4" custScaleY="121533"/>
      <dgm:spPr/>
    </dgm:pt>
    <dgm:pt modelId="{CDBA8820-69CD-2740-B8D7-7D32AC4B0908}" type="pres">
      <dgm:prSet presAssocID="{097CB7DD-A685-FB44-9F5D-951290509DF8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3D5DA8ED-D93E-D044-ACC4-9366BF8AD170}" type="pres">
      <dgm:prSet presAssocID="{097CB7DD-A685-FB44-9F5D-951290509DF8}" presName="text" presStyleLbl="node1" presStyleIdx="3" presStyleCnt="4">
        <dgm:presLayoutVars>
          <dgm:bulletEnabled val="1"/>
        </dgm:presLayoutVars>
      </dgm:prSet>
      <dgm:spPr/>
    </dgm:pt>
  </dgm:ptLst>
  <dgm:cxnLst>
    <dgm:cxn modelId="{86300604-F600-CC4C-AFEA-A70639A1F6C0}" type="presOf" srcId="{C0E0B9A0-AFA0-494B-8D96-18D8B77F7631}" destId="{30EA4A0C-9F41-6241-A193-DD14AC98FDA7}" srcOrd="1" destOrd="1" presId="urn:microsoft.com/office/officeart/2005/8/layout/vList4"/>
    <dgm:cxn modelId="{2828DD0B-0B09-444C-B739-2EC97A38EE09}" srcId="{097CB7DD-A685-FB44-9F5D-951290509DF8}" destId="{E719C87E-4EBD-5748-B8C5-E4D1A574BD8E}" srcOrd="0" destOrd="0" parTransId="{0CF675AC-AA2D-034E-9ABC-DF9F7F75D0AF}" sibTransId="{2ACD3BFB-FCF3-814A-BC2E-AD59A6EE7D3B}"/>
    <dgm:cxn modelId="{28ADBA0E-A723-7A49-9CCF-9171B8934D53}" type="presOf" srcId="{8435289C-0F2D-2544-BFFD-434C359E8395}" destId="{DC5F1AEF-AD76-D347-B88B-C71C69D1E3BE}" srcOrd="0" destOrd="0" presId="urn:microsoft.com/office/officeart/2005/8/layout/vList4"/>
    <dgm:cxn modelId="{A47E1C14-33B4-D84F-BDC5-BC75121AAC7A}" type="presOf" srcId="{55DF1C17-F203-3743-9D87-FA000B04BE94}" destId="{8579A486-A486-374F-893A-67346152B26E}" srcOrd="0" destOrd="2" presId="urn:microsoft.com/office/officeart/2005/8/layout/vList4"/>
    <dgm:cxn modelId="{688B4319-B1B1-5946-AC04-95E1AABDA293}" srcId="{F0941B7C-CAA2-5446-A055-94BBB9AAEE20}" destId="{D0BA2287-A4E0-B440-A787-46E6A8668AAC}" srcOrd="1" destOrd="0" parTransId="{D5418F83-2DAD-B843-B2FB-599250512A60}" sibTransId="{FB654832-CBA2-4D4E-8B00-1CF2A73DE846}"/>
    <dgm:cxn modelId="{87C9251C-D368-6A46-A5AF-B456B1F37CEA}" type="presOf" srcId="{11A24C79-8311-5840-8BD7-755D401BB42B}" destId="{092ADA71-3A46-424A-A7C0-09FEBBFD1AA0}" srcOrd="1" destOrd="1" presId="urn:microsoft.com/office/officeart/2005/8/layout/vList4"/>
    <dgm:cxn modelId="{68440121-0D8A-194E-9FA0-2EDC33E39588}" type="presOf" srcId="{3B47CD10-A01A-1041-9AB2-925071536DE5}" destId="{30EA4A0C-9F41-6241-A193-DD14AC98FDA7}" srcOrd="1" destOrd="2" presId="urn:microsoft.com/office/officeart/2005/8/layout/vList4"/>
    <dgm:cxn modelId="{BF8B322B-97FD-0945-8A68-879AC965FE12}" type="presOf" srcId="{3CCD2CB8-9850-DF4F-A540-9D9A9B8E69D3}" destId="{092ADA71-3A46-424A-A7C0-09FEBBFD1AA0}" srcOrd="1" destOrd="2" presId="urn:microsoft.com/office/officeart/2005/8/layout/vList4"/>
    <dgm:cxn modelId="{2B5F712B-0A1F-1D4F-A8BC-BA502BCB53B8}" type="presOf" srcId="{D0BA2287-A4E0-B440-A787-46E6A8668AAC}" destId="{426E6BE7-4B3D-4F43-9251-B7B04D042DC4}" srcOrd="0" destOrd="2" presId="urn:microsoft.com/office/officeart/2005/8/layout/vList4"/>
    <dgm:cxn modelId="{74ADFC34-1464-564E-A194-EFB314B8FEBB}" type="presOf" srcId="{097CB7DD-A685-FB44-9F5D-951290509DF8}" destId="{8579A486-A486-374F-893A-67346152B26E}" srcOrd="0" destOrd="0" presId="urn:microsoft.com/office/officeart/2005/8/layout/vList4"/>
    <dgm:cxn modelId="{3880753A-D5E0-D044-9603-0D9740CA0ED0}" type="presOf" srcId="{F0941B7C-CAA2-5446-A055-94BBB9AAEE20}" destId="{426E6BE7-4B3D-4F43-9251-B7B04D042DC4}" srcOrd="0" destOrd="0" presId="urn:microsoft.com/office/officeart/2005/8/layout/vList4"/>
    <dgm:cxn modelId="{452E0B5C-E4A1-1742-B5E0-CEBF5B269AE1}" type="presOf" srcId="{55DF1C17-F203-3743-9D87-FA000B04BE94}" destId="{3D5DA8ED-D93E-D044-ACC4-9366BF8AD170}" srcOrd="1" destOrd="2" presId="urn:microsoft.com/office/officeart/2005/8/layout/vList4"/>
    <dgm:cxn modelId="{AA68F55F-68FF-1B4F-A74D-DE3BCBF8A0D4}" type="presOf" srcId="{188CB1DD-231E-8D47-828C-F16B313AA144}" destId="{3D5DA8ED-D93E-D044-ACC4-9366BF8AD170}" srcOrd="1" destOrd="3" presId="urn:microsoft.com/office/officeart/2005/8/layout/vList4"/>
    <dgm:cxn modelId="{65F53160-7D42-1642-A85D-0E0C374E0CEF}" type="presOf" srcId="{3B47CD10-A01A-1041-9AB2-925071536DE5}" destId="{135855F9-1896-494C-A4F4-7BEBF5936FA7}" srcOrd="0" destOrd="2" presId="urn:microsoft.com/office/officeart/2005/8/layout/vList4"/>
    <dgm:cxn modelId="{22505661-C323-B54F-A5D0-E693EBFDBD0B}" srcId="{097CB7DD-A685-FB44-9F5D-951290509DF8}" destId="{55DF1C17-F203-3743-9D87-FA000B04BE94}" srcOrd="1" destOrd="0" parTransId="{7E11F5CB-B861-D644-8E4E-BDA80F1E8595}" sibTransId="{1A24CE4E-6B41-6544-963D-03C619716772}"/>
    <dgm:cxn modelId="{DA669761-650B-524D-9F21-F57DB9A7C634}" type="presOf" srcId="{EF908151-222E-CF4C-B3F9-434571CBD6D4}" destId="{135855F9-1896-494C-A4F4-7BEBF5936FA7}" srcOrd="0" destOrd="0" presId="urn:microsoft.com/office/officeart/2005/8/layout/vList4"/>
    <dgm:cxn modelId="{67B8D665-05C2-164C-AB17-FB7F62EC8F37}" type="presOf" srcId="{E7A5869A-F95C-1A44-BDE6-952EFA3DA3F3}" destId="{A464A9DC-FC6D-F54C-9BF7-2B9CEF9B76D3}" srcOrd="1" destOrd="1" presId="urn:microsoft.com/office/officeart/2005/8/layout/vList4"/>
    <dgm:cxn modelId="{CF7AF64A-C69B-7645-854E-1EFE31EA7F47}" srcId="{4A0E07A7-9485-BA4D-9E7A-B928A483EFF1}" destId="{3CCD2CB8-9850-DF4F-A540-9D9A9B8E69D3}" srcOrd="1" destOrd="0" parTransId="{FB182542-52CF-6344-A307-AF926D2C4015}" sibTransId="{D1E5D43A-DC40-B444-B7E7-F7B1151C2ECA}"/>
    <dgm:cxn modelId="{148A846D-25EE-314D-B766-26813C054939}" srcId="{F0941B7C-CAA2-5446-A055-94BBB9AAEE20}" destId="{E7A5869A-F95C-1A44-BDE6-952EFA3DA3F3}" srcOrd="0" destOrd="0" parTransId="{ACDCDB56-2F2D-924C-B72F-16AFD2CC754B}" sibTransId="{33420793-6D41-E645-9FB9-CB3CFC632C1C}"/>
    <dgm:cxn modelId="{C82E6D71-EF96-6F44-A91E-073DF1F5DB30}" type="presOf" srcId="{4A0E07A7-9485-BA4D-9E7A-B928A483EFF1}" destId="{D05E01E9-943D-E34F-8F43-70DDADE8105A}" srcOrd="0" destOrd="0" presId="urn:microsoft.com/office/officeart/2005/8/layout/vList4"/>
    <dgm:cxn modelId="{F47E4D51-4610-0D47-8D42-B7C463A00BB9}" type="presOf" srcId="{D0BA2287-A4E0-B440-A787-46E6A8668AAC}" destId="{A464A9DC-FC6D-F54C-9BF7-2B9CEF9B76D3}" srcOrd="1" destOrd="2" presId="urn:microsoft.com/office/officeart/2005/8/layout/vList4"/>
    <dgm:cxn modelId="{C63D9459-9493-D649-92D3-C55FF44F89C4}" type="presOf" srcId="{11A24C79-8311-5840-8BD7-755D401BB42B}" destId="{D05E01E9-943D-E34F-8F43-70DDADE8105A}" srcOrd="0" destOrd="1" presId="urn:microsoft.com/office/officeart/2005/8/layout/vList4"/>
    <dgm:cxn modelId="{1B309E79-8C70-4F42-AFFF-A6A2491E790D}" srcId="{097CB7DD-A685-FB44-9F5D-951290509DF8}" destId="{188CB1DD-231E-8D47-828C-F16B313AA144}" srcOrd="2" destOrd="0" parTransId="{9C786180-6D4F-1149-8783-64D2BC53DED1}" sibTransId="{2E19C3EF-8C8E-F240-95D5-BCC3EC959434}"/>
    <dgm:cxn modelId="{DC3E4C7C-5605-6043-8970-7F8B5DF338F0}" srcId="{8435289C-0F2D-2544-BFFD-434C359E8395}" destId="{4A0E07A7-9485-BA4D-9E7A-B928A483EFF1}" srcOrd="0" destOrd="0" parTransId="{2DEDACB6-FDB7-474F-9F0E-EB53DB903252}" sibTransId="{ABACC9B6-6260-4048-941F-6D2FAB0EB220}"/>
    <dgm:cxn modelId="{DD477C81-8A43-0F42-855C-A8AC17F5190B}" srcId="{8435289C-0F2D-2544-BFFD-434C359E8395}" destId="{F0941B7C-CAA2-5446-A055-94BBB9AAEE20}" srcOrd="2" destOrd="0" parTransId="{D3724EEB-4DE8-CB4B-B8E5-916A5D537202}" sibTransId="{6C0D6C13-46A5-3A41-910F-E59C80C759FB}"/>
    <dgm:cxn modelId="{DEA27B8D-C9DE-1542-BD7A-CCBBA2230D27}" type="presOf" srcId="{EF908151-222E-CF4C-B3F9-434571CBD6D4}" destId="{30EA4A0C-9F41-6241-A193-DD14AC98FDA7}" srcOrd="1" destOrd="0" presId="urn:microsoft.com/office/officeart/2005/8/layout/vList4"/>
    <dgm:cxn modelId="{66BA1291-B74D-2541-BCAF-EF34CF385644}" srcId="{8435289C-0F2D-2544-BFFD-434C359E8395}" destId="{EF908151-222E-CF4C-B3F9-434571CBD6D4}" srcOrd="1" destOrd="0" parTransId="{C078521A-3954-8D40-B2A8-D1884B31E049}" sibTransId="{D6A80605-4B87-AA44-A4F1-9482391CC48B}"/>
    <dgm:cxn modelId="{7E308198-94DD-E44A-BDAC-31272B38BADA}" type="presOf" srcId="{E719C87E-4EBD-5748-B8C5-E4D1A574BD8E}" destId="{3D5DA8ED-D93E-D044-ACC4-9366BF8AD170}" srcOrd="1" destOrd="1" presId="urn:microsoft.com/office/officeart/2005/8/layout/vList4"/>
    <dgm:cxn modelId="{55CE129F-F8A5-D048-94B2-60C6BEBCCFE5}" type="presOf" srcId="{E719C87E-4EBD-5748-B8C5-E4D1A574BD8E}" destId="{8579A486-A486-374F-893A-67346152B26E}" srcOrd="0" destOrd="1" presId="urn:microsoft.com/office/officeart/2005/8/layout/vList4"/>
    <dgm:cxn modelId="{63B4B8B1-1C69-3E41-9BEC-F727969CB8AB}" srcId="{8435289C-0F2D-2544-BFFD-434C359E8395}" destId="{097CB7DD-A685-FB44-9F5D-951290509DF8}" srcOrd="3" destOrd="0" parTransId="{C65D8013-DF66-A04C-BF5A-906C4C1160B6}" sibTransId="{7D72DA2E-EC6B-D84F-96DF-A64BF0CAEE69}"/>
    <dgm:cxn modelId="{694617C0-93A4-6C46-92B1-40472833D022}" type="presOf" srcId="{E7A5869A-F95C-1A44-BDE6-952EFA3DA3F3}" destId="{426E6BE7-4B3D-4F43-9251-B7B04D042DC4}" srcOrd="0" destOrd="1" presId="urn:microsoft.com/office/officeart/2005/8/layout/vList4"/>
    <dgm:cxn modelId="{AC72BBC6-8111-AE4F-B90C-49353488F0AE}" type="presOf" srcId="{F0941B7C-CAA2-5446-A055-94BBB9AAEE20}" destId="{A464A9DC-FC6D-F54C-9BF7-2B9CEF9B76D3}" srcOrd="1" destOrd="0" presId="urn:microsoft.com/office/officeart/2005/8/layout/vList4"/>
    <dgm:cxn modelId="{745A7FCC-9CED-1540-91CC-27239DC01FE0}" type="presOf" srcId="{188CB1DD-231E-8D47-828C-F16B313AA144}" destId="{8579A486-A486-374F-893A-67346152B26E}" srcOrd="0" destOrd="3" presId="urn:microsoft.com/office/officeart/2005/8/layout/vList4"/>
    <dgm:cxn modelId="{96A9E2D3-5E63-514D-ADA4-2850CAF714B1}" type="presOf" srcId="{097CB7DD-A685-FB44-9F5D-951290509DF8}" destId="{3D5DA8ED-D93E-D044-ACC4-9366BF8AD170}" srcOrd="1" destOrd="0" presId="urn:microsoft.com/office/officeart/2005/8/layout/vList4"/>
    <dgm:cxn modelId="{88C9B0DB-DA11-E240-BA97-DE5E5527AB02}" srcId="{EF908151-222E-CF4C-B3F9-434571CBD6D4}" destId="{C0E0B9A0-AFA0-494B-8D96-18D8B77F7631}" srcOrd="0" destOrd="0" parTransId="{A7D6F243-8309-E144-AABD-04B6421374E6}" sibTransId="{A160EA0D-841D-D547-84CB-8A877E3FFF33}"/>
    <dgm:cxn modelId="{EBD3DBDC-4826-B14B-BB0B-23106CF3BDCE}" srcId="{EF908151-222E-CF4C-B3F9-434571CBD6D4}" destId="{3B47CD10-A01A-1041-9AB2-925071536DE5}" srcOrd="1" destOrd="0" parTransId="{5AD09BDA-5CC3-1B40-BCFC-5A816D51BE51}" sibTransId="{3CE6C476-2176-A347-8840-B8B74A511B9C}"/>
    <dgm:cxn modelId="{FD9D01E5-9E83-C248-8460-242DB2B072F3}" srcId="{4A0E07A7-9485-BA4D-9E7A-B928A483EFF1}" destId="{11A24C79-8311-5840-8BD7-755D401BB42B}" srcOrd="0" destOrd="0" parTransId="{FDF3EAAA-5DD4-BC46-A84B-3BCEE616BB5E}" sibTransId="{E4E69299-A3C8-0D43-BB10-6B63D9A1E846}"/>
    <dgm:cxn modelId="{D161D8E6-A08B-2C45-98DA-718E4C684587}" type="presOf" srcId="{4A0E07A7-9485-BA4D-9E7A-B928A483EFF1}" destId="{092ADA71-3A46-424A-A7C0-09FEBBFD1AA0}" srcOrd="1" destOrd="0" presId="urn:microsoft.com/office/officeart/2005/8/layout/vList4"/>
    <dgm:cxn modelId="{9BAACEE7-F9E4-FD4C-997D-CA2AA004366E}" type="presOf" srcId="{C0E0B9A0-AFA0-494B-8D96-18D8B77F7631}" destId="{135855F9-1896-494C-A4F4-7BEBF5936FA7}" srcOrd="0" destOrd="1" presId="urn:microsoft.com/office/officeart/2005/8/layout/vList4"/>
    <dgm:cxn modelId="{60243FEF-41C4-E24C-AB63-5D38F507AB9C}" type="presOf" srcId="{3CCD2CB8-9850-DF4F-A540-9D9A9B8E69D3}" destId="{D05E01E9-943D-E34F-8F43-70DDADE8105A}" srcOrd="0" destOrd="2" presId="urn:microsoft.com/office/officeart/2005/8/layout/vList4"/>
    <dgm:cxn modelId="{6BA6D319-642B-4048-B7A2-10E652B41A9A}" type="presParOf" srcId="{DC5F1AEF-AD76-D347-B88B-C71C69D1E3BE}" destId="{4136BAD5-3B21-264B-84B0-6C5B415A3A05}" srcOrd="0" destOrd="0" presId="urn:microsoft.com/office/officeart/2005/8/layout/vList4"/>
    <dgm:cxn modelId="{F58989E0-03E1-2A43-8E6E-689810CED456}" type="presParOf" srcId="{4136BAD5-3B21-264B-84B0-6C5B415A3A05}" destId="{D05E01E9-943D-E34F-8F43-70DDADE8105A}" srcOrd="0" destOrd="0" presId="urn:microsoft.com/office/officeart/2005/8/layout/vList4"/>
    <dgm:cxn modelId="{6E0A5DA5-4A31-C54D-959B-7190805C5C52}" type="presParOf" srcId="{4136BAD5-3B21-264B-84B0-6C5B415A3A05}" destId="{DD95E3FB-7CEA-1B40-AA10-2D461DB1B480}" srcOrd="1" destOrd="0" presId="urn:microsoft.com/office/officeart/2005/8/layout/vList4"/>
    <dgm:cxn modelId="{61A174BE-8EC5-564A-A09B-5750BA199B5E}" type="presParOf" srcId="{4136BAD5-3B21-264B-84B0-6C5B415A3A05}" destId="{092ADA71-3A46-424A-A7C0-09FEBBFD1AA0}" srcOrd="2" destOrd="0" presId="urn:microsoft.com/office/officeart/2005/8/layout/vList4"/>
    <dgm:cxn modelId="{BD017BDB-D907-1847-84A4-F851EDB57BB7}" type="presParOf" srcId="{DC5F1AEF-AD76-D347-B88B-C71C69D1E3BE}" destId="{242135D6-55B4-8D41-A146-0D942F37E837}" srcOrd="1" destOrd="0" presId="urn:microsoft.com/office/officeart/2005/8/layout/vList4"/>
    <dgm:cxn modelId="{28C18484-013F-A443-BB53-2463642239A3}" type="presParOf" srcId="{DC5F1AEF-AD76-D347-B88B-C71C69D1E3BE}" destId="{4A879767-7849-B547-ADC0-B18EEFF93796}" srcOrd="2" destOrd="0" presId="urn:microsoft.com/office/officeart/2005/8/layout/vList4"/>
    <dgm:cxn modelId="{41102417-805B-6248-B18B-F13E1FD90656}" type="presParOf" srcId="{4A879767-7849-B547-ADC0-B18EEFF93796}" destId="{135855F9-1896-494C-A4F4-7BEBF5936FA7}" srcOrd="0" destOrd="0" presId="urn:microsoft.com/office/officeart/2005/8/layout/vList4"/>
    <dgm:cxn modelId="{087D3260-7CEB-BE4F-A1D9-BE9CE1CE989A}" type="presParOf" srcId="{4A879767-7849-B547-ADC0-B18EEFF93796}" destId="{1BE76322-E129-194E-950B-0692360C62FD}" srcOrd="1" destOrd="0" presId="urn:microsoft.com/office/officeart/2005/8/layout/vList4"/>
    <dgm:cxn modelId="{669338F9-EAEE-0644-89E0-A6C8E040057E}" type="presParOf" srcId="{4A879767-7849-B547-ADC0-B18EEFF93796}" destId="{30EA4A0C-9F41-6241-A193-DD14AC98FDA7}" srcOrd="2" destOrd="0" presId="urn:microsoft.com/office/officeart/2005/8/layout/vList4"/>
    <dgm:cxn modelId="{808F91B4-30EA-3843-9B78-8DF845A343CA}" type="presParOf" srcId="{DC5F1AEF-AD76-D347-B88B-C71C69D1E3BE}" destId="{7C2E60C3-192F-BE44-A712-96FBBB929711}" srcOrd="3" destOrd="0" presId="urn:microsoft.com/office/officeart/2005/8/layout/vList4"/>
    <dgm:cxn modelId="{5ED21F44-E4D2-664D-BB48-F21A210465D9}" type="presParOf" srcId="{DC5F1AEF-AD76-D347-B88B-C71C69D1E3BE}" destId="{E6DC13DC-2802-3841-BE0B-8A6EB26220AD}" srcOrd="4" destOrd="0" presId="urn:microsoft.com/office/officeart/2005/8/layout/vList4"/>
    <dgm:cxn modelId="{9F7E3050-BF15-604E-A9F9-15D1E0B295AC}" type="presParOf" srcId="{E6DC13DC-2802-3841-BE0B-8A6EB26220AD}" destId="{426E6BE7-4B3D-4F43-9251-B7B04D042DC4}" srcOrd="0" destOrd="0" presId="urn:microsoft.com/office/officeart/2005/8/layout/vList4"/>
    <dgm:cxn modelId="{C27E52D2-E3ED-2B41-8ACC-BBA86A9B00BE}" type="presParOf" srcId="{E6DC13DC-2802-3841-BE0B-8A6EB26220AD}" destId="{C25EEF21-FAED-A940-B1E3-8E27546F269B}" srcOrd="1" destOrd="0" presId="urn:microsoft.com/office/officeart/2005/8/layout/vList4"/>
    <dgm:cxn modelId="{AA49ADC2-C649-6A47-B047-78F588CEDF8E}" type="presParOf" srcId="{E6DC13DC-2802-3841-BE0B-8A6EB26220AD}" destId="{A464A9DC-FC6D-F54C-9BF7-2B9CEF9B76D3}" srcOrd="2" destOrd="0" presId="urn:microsoft.com/office/officeart/2005/8/layout/vList4"/>
    <dgm:cxn modelId="{F0B40BB2-BECA-824A-94C8-887A5ABFCA59}" type="presParOf" srcId="{DC5F1AEF-AD76-D347-B88B-C71C69D1E3BE}" destId="{A6D94A44-846C-D144-9390-747F11374250}" srcOrd="5" destOrd="0" presId="urn:microsoft.com/office/officeart/2005/8/layout/vList4"/>
    <dgm:cxn modelId="{A3C2C0B2-99C9-F346-8133-BD9EA89D4F8B}" type="presParOf" srcId="{DC5F1AEF-AD76-D347-B88B-C71C69D1E3BE}" destId="{CDB7AFF1-35A9-C148-B976-495A8B3D2BC6}" srcOrd="6" destOrd="0" presId="urn:microsoft.com/office/officeart/2005/8/layout/vList4"/>
    <dgm:cxn modelId="{871C0A31-2D6B-DD4A-8327-99B29E70D5E7}" type="presParOf" srcId="{CDB7AFF1-35A9-C148-B976-495A8B3D2BC6}" destId="{8579A486-A486-374F-893A-67346152B26E}" srcOrd="0" destOrd="0" presId="urn:microsoft.com/office/officeart/2005/8/layout/vList4"/>
    <dgm:cxn modelId="{9026E460-4F15-6F41-836E-A524246C2A72}" type="presParOf" srcId="{CDB7AFF1-35A9-C148-B976-495A8B3D2BC6}" destId="{CDBA8820-69CD-2740-B8D7-7D32AC4B0908}" srcOrd="1" destOrd="0" presId="urn:microsoft.com/office/officeart/2005/8/layout/vList4"/>
    <dgm:cxn modelId="{662A59B2-5E83-624B-89F7-4EA417512B28}" type="presParOf" srcId="{CDB7AFF1-35A9-C148-B976-495A8B3D2BC6}" destId="{3D5DA8ED-D93E-D044-ACC4-9366BF8AD1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35289C-0F2D-2544-BFFD-434C359E8395}" type="doc">
      <dgm:prSet loTypeId="urn:microsoft.com/office/officeart/2005/8/layout/vList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908151-222E-CF4C-B3F9-434571CBD6D4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078521A-3954-8D40-B2A8-D1884B31E049}" type="parTrans" cxnId="{66BA1291-B74D-2541-BCAF-EF34CF385644}">
      <dgm:prSet/>
      <dgm:spPr/>
      <dgm:t>
        <a:bodyPr/>
        <a:lstStyle/>
        <a:p>
          <a:endParaRPr lang="en-US"/>
        </a:p>
      </dgm:t>
    </dgm:pt>
    <dgm:pt modelId="{D6A80605-4B87-AA44-A4F1-9482391CC48B}" type="sibTrans" cxnId="{66BA1291-B74D-2541-BCAF-EF34CF385644}">
      <dgm:prSet/>
      <dgm:spPr/>
      <dgm:t>
        <a:bodyPr/>
        <a:lstStyle/>
        <a:p>
          <a:endParaRPr lang="en-US"/>
        </a:p>
      </dgm:t>
    </dgm:pt>
    <dgm:pt modelId="{F0941B7C-CAA2-5446-A055-94BBB9AAEE20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3724EEB-4DE8-CB4B-B8E5-916A5D537202}" type="parTrans" cxnId="{DD477C81-8A43-0F42-855C-A8AC17F5190B}">
      <dgm:prSet/>
      <dgm:spPr/>
      <dgm:t>
        <a:bodyPr/>
        <a:lstStyle/>
        <a:p>
          <a:endParaRPr lang="en-US"/>
        </a:p>
      </dgm:t>
    </dgm:pt>
    <dgm:pt modelId="{6C0D6C13-46A5-3A41-910F-E59C80C759FB}" type="sibTrans" cxnId="{DD477C81-8A43-0F42-855C-A8AC17F5190B}">
      <dgm:prSet/>
      <dgm:spPr/>
      <dgm:t>
        <a:bodyPr/>
        <a:lstStyle/>
        <a:p>
          <a:endParaRPr lang="en-US"/>
        </a:p>
      </dgm:t>
    </dgm:pt>
    <dgm:pt modelId="{E7A5869A-F95C-1A44-BDE6-952EFA3DA3F3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CDCDB56-2F2D-924C-B72F-16AFD2CC754B}" type="parTrans" cxnId="{148A846D-25EE-314D-B766-26813C054939}">
      <dgm:prSet/>
      <dgm:spPr/>
      <dgm:t>
        <a:bodyPr/>
        <a:lstStyle/>
        <a:p>
          <a:endParaRPr lang="en-US"/>
        </a:p>
      </dgm:t>
    </dgm:pt>
    <dgm:pt modelId="{33420793-6D41-E645-9FB9-CB3CFC632C1C}" type="sibTrans" cxnId="{148A846D-25EE-314D-B766-26813C054939}">
      <dgm:prSet/>
      <dgm:spPr/>
      <dgm:t>
        <a:bodyPr/>
        <a:lstStyle/>
        <a:p>
          <a:endParaRPr lang="en-US"/>
        </a:p>
      </dgm:t>
    </dgm:pt>
    <dgm:pt modelId="{D0BA2287-A4E0-B440-A787-46E6A8668AAC}">
      <dgm:prSet phldrT="[Text]" custT="1"/>
      <dgm:spPr>
        <a:solidFill>
          <a:srgbClr val="00B050">
            <a:alpha val="6313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D5418F83-2DAD-B843-B2FB-599250512A60}" type="parTrans" cxnId="{688B4319-B1B1-5946-AC04-95E1AABDA293}">
      <dgm:prSet/>
      <dgm:spPr/>
      <dgm:t>
        <a:bodyPr/>
        <a:lstStyle/>
        <a:p>
          <a:endParaRPr lang="en-US"/>
        </a:p>
      </dgm:t>
    </dgm:pt>
    <dgm:pt modelId="{FB654832-CBA2-4D4E-8B00-1CF2A73DE846}" type="sibTrans" cxnId="{688B4319-B1B1-5946-AC04-95E1AABDA293}">
      <dgm:prSet/>
      <dgm:spPr/>
      <dgm:t>
        <a:bodyPr/>
        <a:lstStyle/>
        <a:p>
          <a:endParaRPr lang="en-US"/>
        </a:p>
      </dgm:t>
    </dgm:pt>
    <dgm:pt modelId="{4A0E07A7-9485-BA4D-9E7A-B928A483EFF1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ts val="408"/>
            </a:spcAft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BACC9B6-6260-4048-941F-6D2FAB0EB220}" type="sibTrans" cxnId="{DC3E4C7C-5605-6043-8970-7F8B5DF338F0}">
      <dgm:prSet/>
      <dgm:spPr/>
      <dgm:t>
        <a:bodyPr/>
        <a:lstStyle/>
        <a:p>
          <a:endParaRPr lang="en-US"/>
        </a:p>
      </dgm:t>
    </dgm:pt>
    <dgm:pt modelId="{2DEDACB6-FDB7-474F-9F0E-EB53DB903252}" type="parTrans" cxnId="{DC3E4C7C-5605-6043-8970-7F8B5DF338F0}">
      <dgm:prSet/>
      <dgm:spPr/>
      <dgm:t>
        <a:bodyPr/>
        <a:lstStyle/>
        <a:p>
          <a:endParaRPr lang="en-US"/>
        </a:p>
      </dgm:t>
    </dgm:pt>
    <dgm:pt modelId="{11A24C79-8311-5840-8BD7-755D401BB42B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E4E69299-A3C8-0D43-BB10-6B63D9A1E846}" type="sibTrans" cxnId="{FD9D01E5-9E83-C248-8460-242DB2B072F3}">
      <dgm:prSet/>
      <dgm:spPr/>
      <dgm:t>
        <a:bodyPr/>
        <a:lstStyle/>
        <a:p>
          <a:endParaRPr lang="en-US"/>
        </a:p>
      </dgm:t>
    </dgm:pt>
    <dgm:pt modelId="{FDF3EAAA-5DD4-BC46-A84B-3BCEE616BB5E}" type="parTrans" cxnId="{FD9D01E5-9E83-C248-8460-242DB2B072F3}">
      <dgm:prSet/>
      <dgm:spPr/>
      <dgm:t>
        <a:bodyPr/>
        <a:lstStyle/>
        <a:p>
          <a:endParaRPr lang="en-US"/>
        </a:p>
      </dgm:t>
    </dgm:pt>
    <dgm:pt modelId="{097CB7DD-A685-FB44-9F5D-951290509DF8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pPr marL="0" lvl="0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C65D8013-DF66-A04C-BF5A-906C4C1160B6}" type="parTrans" cxnId="{63B4B8B1-1C69-3E41-9BEC-F727969CB8AB}">
      <dgm:prSet/>
      <dgm:spPr/>
      <dgm:t>
        <a:bodyPr/>
        <a:lstStyle/>
        <a:p>
          <a:endParaRPr lang="en-US"/>
        </a:p>
      </dgm:t>
    </dgm:pt>
    <dgm:pt modelId="{7D72DA2E-EC6B-D84F-96DF-A64BF0CAEE69}" type="sibTrans" cxnId="{63B4B8B1-1C69-3E41-9BEC-F727969CB8AB}">
      <dgm:prSet/>
      <dgm:spPr/>
      <dgm:t>
        <a:bodyPr/>
        <a:lstStyle/>
        <a:p>
          <a:endParaRPr lang="en-US"/>
        </a:p>
      </dgm:t>
    </dgm:pt>
    <dgm:pt modelId="{E719C87E-4EBD-5748-B8C5-E4D1A574BD8E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0CF675AC-AA2D-034E-9ABC-DF9F7F75D0AF}" type="parTrans" cxnId="{2828DD0B-0B09-444C-B739-2EC97A38EE09}">
      <dgm:prSet/>
      <dgm:spPr/>
      <dgm:t>
        <a:bodyPr/>
        <a:lstStyle/>
        <a:p>
          <a:endParaRPr lang="en-US"/>
        </a:p>
      </dgm:t>
    </dgm:pt>
    <dgm:pt modelId="{2ACD3BFB-FCF3-814A-BC2E-AD59A6EE7D3B}" type="sibTrans" cxnId="{2828DD0B-0B09-444C-B739-2EC97A38EE09}">
      <dgm:prSet/>
      <dgm:spPr/>
      <dgm:t>
        <a:bodyPr/>
        <a:lstStyle/>
        <a:p>
          <a:endParaRPr lang="en-US"/>
        </a:p>
      </dgm:t>
    </dgm:pt>
    <dgm:pt modelId="{3CCD2CB8-9850-DF4F-A540-9D9A9B8E69D3}">
      <dgm:prSet phldrT="[Text]" custT="1"/>
      <dgm:spPr>
        <a:solidFill>
          <a:srgbClr val="00B0F0">
            <a:alpha val="54118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FB182542-52CF-6344-A307-AF926D2C4015}" type="parTrans" cxnId="{CF7AF64A-C69B-7645-854E-1EFE31EA7F47}">
      <dgm:prSet/>
      <dgm:spPr/>
      <dgm:t>
        <a:bodyPr/>
        <a:lstStyle/>
        <a:p>
          <a:endParaRPr lang="en-US"/>
        </a:p>
      </dgm:t>
    </dgm:pt>
    <dgm:pt modelId="{D1E5D43A-DC40-B444-B7E7-F7B1151C2ECA}" type="sibTrans" cxnId="{CF7AF64A-C69B-7645-854E-1EFE31EA7F47}">
      <dgm:prSet/>
      <dgm:spPr/>
      <dgm:t>
        <a:bodyPr/>
        <a:lstStyle/>
        <a:p>
          <a:endParaRPr lang="en-US"/>
        </a:p>
      </dgm:t>
    </dgm:pt>
    <dgm:pt modelId="{55DF1C17-F203-3743-9D87-FA000B04BE9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7E11F5CB-B861-D644-8E4E-BDA80F1E8595}" type="parTrans" cxnId="{22505661-C323-B54F-A5D0-E693EBFDBD0B}">
      <dgm:prSet/>
      <dgm:spPr/>
      <dgm:t>
        <a:bodyPr/>
        <a:lstStyle/>
        <a:p>
          <a:endParaRPr lang="en-US"/>
        </a:p>
      </dgm:t>
    </dgm:pt>
    <dgm:pt modelId="{1A24CE4E-6B41-6544-963D-03C619716772}" type="sibTrans" cxnId="{22505661-C323-B54F-A5D0-E693EBFDBD0B}">
      <dgm:prSet/>
      <dgm:spPr/>
      <dgm:t>
        <a:bodyPr/>
        <a:lstStyle/>
        <a:p>
          <a:endParaRPr lang="en-US"/>
        </a:p>
      </dgm:t>
    </dgm:pt>
    <dgm:pt modelId="{C0E0B9A0-AFA0-494B-8D96-18D8B77F7631}">
      <dgm:prSet phldrT="[Text]" custT="1"/>
      <dgm:spPr>
        <a:solidFill>
          <a:srgbClr val="FF7401">
            <a:alpha val="48627"/>
          </a:srgbClr>
        </a:solidFill>
      </dgm:spPr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A160EA0D-841D-D547-84CB-8A877E3FFF33}" type="sibTrans" cxnId="{88C9B0DB-DA11-E240-BA97-DE5E5527AB02}">
      <dgm:prSet/>
      <dgm:spPr/>
      <dgm:t>
        <a:bodyPr/>
        <a:lstStyle/>
        <a:p>
          <a:endParaRPr lang="en-US"/>
        </a:p>
      </dgm:t>
    </dgm:pt>
    <dgm:pt modelId="{A7D6F243-8309-E144-AABD-04B6421374E6}" type="parTrans" cxnId="{88C9B0DB-DA11-E240-BA97-DE5E5527AB02}">
      <dgm:prSet/>
      <dgm:spPr/>
      <dgm:t>
        <a:bodyPr/>
        <a:lstStyle/>
        <a:p>
          <a:endParaRPr lang="en-US"/>
        </a:p>
      </dgm:t>
    </dgm:pt>
    <dgm:pt modelId="{3B47CD10-A01A-1041-9AB2-925071536DE5}">
      <dgm:prSet custT="1"/>
      <dgm:spPr/>
      <dgm:t>
        <a:bodyPr/>
        <a:lstStyle/>
        <a:p>
          <a:pPr algn="l">
            <a:spcAft>
              <a:spcPct val="15000"/>
            </a:spcAft>
          </a:pP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5AD09BDA-5CC3-1B40-BCFC-5A816D51BE51}" type="parTrans" cxnId="{EBD3DBDC-4826-B14B-BB0B-23106CF3BDCE}">
      <dgm:prSet/>
      <dgm:spPr/>
      <dgm:t>
        <a:bodyPr/>
        <a:lstStyle/>
        <a:p>
          <a:endParaRPr lang="en-US"/>
        </a:p>
      </dgm:t>
    </dgm:pt>
    <dgm:pt modelId="{3CE6C476-2176-A347-8840-B8B74A511B9C}" type="sibTrans" cxnId="{EBD3DBDC-4826-B14B-BB0B-23106CF3BDCE}">
      <dgm:prSet/>
      <dgm:spPr/>
      <dgm:t>
        <a:bodyPr/>
        <a:lstStyle/>
        <a:p>
          <a:endParaRPr lang="en-US"/>
        </a:p>
      </dgm:t>
    </dgm:pt>
    <dgm:pt modelId="{188CB1DD-231E-8D47-828C-F16B313AA144}">
      <dgm:prSet custT="1"/>
      <dgm:spPr>
        <a:solidFill>
          <a:srgbClr val="A3A3E0">
            <a:alpha val="50980"/>
          </a:srgbClr>
        </a:solidFill>
      </dgm:spPr>
      <dgm:t>
        <a:bodyPr/>
        <a:lstStyle/>
        <a:p>
          <a:r>
            <a:rPr lang="en-US" altLang="zh-CN" sz="18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9C786180-6D4F-1149-8783-64D2BC53DED1}" type="parTrans" cxnId="{1B309E79-8C70-4F42-AFFF-A6A2491E790D}">
      <dgm:prSet/>
      <dgm:spPr/>
      <dgm:t>
        <a:bodyPr/>
        <a:lstStyle/>
        <a:p>
          <a:endParaRPr lang="en-US"/>
        </a:p>
      </dgm:t>
    </dgm:pt>
    <dgm:pt modelId="{2E19C3EF-8C8E-F240-95D5-BCC3EC959434}" type="sibTrans" cxnId="{1B309E79-8C70-4F42-AFFF-A6A2491E790D}">
      <dgm:prSet/>
      <dgm:spPr/>
      <dgm:t>
        <a:bodyPr/>
        <a:lstStyle/>
        <a:p>
          <a:endParaRPr lang="en-US"/>
        </a:p>
      </dgm:t>
    </dgm:pt>
    <dgm:pt modelId="{DC5F1AEF-AD76-D347-B88B-C71C69D1E3BE}" type="pres">
      <dgm:prSet presAssocID="{8435289C-0F2D-2544-BFFD-434C359E8395}" presName="linear" presStyleCnt="0">
        <dgm:presLayoutVars>
          <dgm:dir/>
          <dgm:resizeHandles val="exact"/>
        </dgm:presLayoutVars>
      </dgm:prSet>
      <dgm:spPr/>
    </dgm:pt>
    <dgm:pt modelId="{4136BAD5-3B21-264B-84B0-6C5B415A3A05}" type="pres">
      <dgm:prSet presAssocID="{4A0E07A7-9485-BA4D-9E7A-B928A483EFF1}" presName="comp" presStyleCnt="0"/>
      <dgm:spPr/>
    </dgm:pt>
    <dgm:pt modelId="{D05E01E9-943D-E34F-8F43-70DDADE8105A}" type="pres">
      <dgm:prSet presAssocID="{4A0E07A7-9485-BA4D-9E7A-B928A483EFF1}" presName="box" presStyleLbl="node1" presStyleIdx="0" presStyleCnt="4" custLinFactNeighborX="-4687" custLinFactNeighborY="-4110"/>
      <dgm:spPr/>
    </dgm:pt>
    <dgm:pt modelId="{DD95E3FB-7CEA-1B40-AA10-2D461DB1B480}" type="pres">
      <dgm:prSet presAssocID="{4A0E07A7-9485-BA4D-9E7A-B928A483EFF1}" presName="img" presStyleLbl="fgImgPlac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92ADA71-3A46-424A-A7C0-09FEBBFD1AA0}" type="pres">
      <dgm:prSet presAssocID="{4A0E07A7-9485-BA4D-9E7A-B928A483EFF1}" presName="text" presStyleLbl="node1" presStyleIdx="0" presStyleCnt="4">
        <dgm:presLayoutVars>
          <dgm:bulletEnabled val="1"/>
        </dgm:presLayoutVars>
      </dgm:prSet>
      <dgm:spPr/>
    </dgm:pt>
    <dgm:pt modelId="{242135D6-55B4-8D41-A146-0D942F37E837}" type="pres">
      <dgm:prSet presAssocID="{ABACC9B6-6260-4048-941F-6D2FAB0EB220}" presName="spacer" presStyleCnt="0"/>
      <dgm:spPr/>
    </dgm:pt>
    <dgm:pt modelId="{4A879767-7849-B547-ADC0-B18EEFF93796}" type="pres">
      <dgm:prSet presAssocID="{EF908151-222E-CF4C-B3F9-434571CBD6D4}" presName="comp" presStyleCnt="0"/>
      <dgm:spPr/>
    </dgm:pt>
    <dgm:pt modelId="{135855F9-1896-494C-A4F4-7BEBF5936FA7}" type="pres">
      <dgm:prSet presAssocID="{EF908151-222E-CF4C-B3F9-434571CBD6D4}" presName="box" presStyleLbl="node1" presStyleIdx="1" presStyleCnt="4"/>
      <dgm:spPr/>
    </dgm:pt>
    <dgm:pt modelId="{1BE76322-E129-194E-950B-0692360C62FD}" type="pres">
      <dgm:prSet presAssocID="{EF908151-222E-CF4C-B3F9-434571CBD6D4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0EA4A0C-9F41-6241-A193-DD14AC98FDA7}" type="pres">
      <dgm:prSet presAssocID="{EF908151-222E-CF4C-B3F9-434571CBD6D4}" presName="text" presStyleLbl="node1" presStyleIdx="1" presStyleCnt="4">
        <dgm:presLayoutVars>
          <dgm:bulletEnabled val="1"/>
        </dgm:presLayoutVars>
      </dgm:prSet>
      <dgm:spPr/>
    </dgm:pt>
    <dgm:pt modelId="{7C2E60C3-192F-BE44-A712-96FBBB929711}" type="pres">
      <dgm:prSet presAssocID="{D6A80605-4B87-AA44-A4F1-9482391CC48B}" presName="spacer" presStyleCnt="0"/>
      <dgm:spPr/>
    </dgm:pt>
    <dgm:pt modelId="{E6DC13DC-2802-3841-BE0B-8A6EB26220AD}" type="pres">
      <dgm:prSet presAssocID="{F0941B7C-CAA2-5446-A055-94BBB9AAEE20}" presName="comp" presStyleCnt="0"/>
      <dgm:spPr/>
    </dgm:pt>
    <dgm:pt modelId="{426E6BE7-4B3D-4F43-9251-B7B04D042DC4}" type="pres">
      <dgm:prSet presAssocID="{F0941B7C-CAA2-5446-A055-94BBB9AAEE20}" presName="box" presStyleLbl="node1" presStyleIdx="2" presStyleCnt="4" custLinFactNeighborX="-11384" custLinFactNeighborY="-1929"/>
      <dgm:spPr/>
    </dgm:pt>
    <dgm:pt modelId="{C25EEF21-FAED-A940-B1E3-8E27546F269B}" type="pres">
      <dgm:prSet presAssocID="{F0941B7C-CAA2-5446-A055-94BBB9AAEE20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464A9DC-FC6D-F54C-9BF7-2B9CEF9B76D3}" type="pres">
      <dgm:prSet presAssocID="{F0941B7C-CAA2-5446-A055-94BBB9AAEE20}" presName="text" presStyleLbl="node1" presStyleIdx="2" presStyleCnt="4">
        <dgm:presLayoutVars>
          <dgm:bulletEnabled val="1"/>
        </dgm:presLayoutVars>
      </dgm:prSet>
      <dgm:spPr/>
    </dgm:pt>
    <dgm:pt modelId="{A6D94A44-846C-D144-9390-747F11374250}" type="pres">
      <dgm:prSet presAssocID="{6C0D6C13-46A5-3A41-910F-E59C80C759FB}" presName="spacer" presStyleCnt="0"/>
      <dgm:spPr/>
    </dgm:pt>
    <dgm:pt modelId="{CDB7AFF1-35A9-C148-B976-495A8B3D2BC6}" type="pres">
      <dgm:prSet presAssocID="{097CB7DD-A685-FB44-9F5D-951290509DF8}" presName="comp" presStyleCnt="0"/>
      <dgm:spPr/>
    </dgm:pt>
    <dgm:pt modelId="{8579A486-A486-374F-893A-67346152B26E}" type="pres">
      <dgm:prSet presAssocID="{097CB7DD-A685-FB44-9F5D-951290509DF8}" presName="box" presStyleLbl="node1" presStyleIdx="3" presStyleCnt="4" custScaleY="121533"/>
      <dgm:spPr/>
    </dgm:pt>
    <dgm:pt modelId="{CDBA8820-69CD-2740-B8D7-7D32AC4B0908}" type="pres">
      <dgm:prSet presAssocID="{097CB7DD-A685-FB44-9F5D-951290509DF8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3D5DA8ED-D93E-D044-ACC4-9366BF8AD170}" type="pres">
      <dgm:prSet presAssocID="{097CB7DD-A685-FB44-9F5D-951290509DF8}" presName="text" presStyleLbl="node1" presStyleIdx="3" presStyleCnt="4">
        <dgm:presLayoutVars>
          <dgm:bulletEnabled val="1"/>
        </dgm:presLayoutVars>
      </dgm:prSet>
      <dgm:spPr/>
    </dgm:pt>
  </dgm:ptLst>
  <dgm:cxnLst>
    <dgm:cxn modelId="{86300604-F600-CC4C-AFEA-A70639A1F6C0}" type="presOf" srcId="{C0E0B9A0-AFA0-494B-8D96-18D8B77F7631}" destId="{30EA4A0C-9F41-6241-A193-DD14AC98FDA7}" srcOrd="1" destOrd="1" presId="urn:microsoft.com/office/officeart/2005/8/layout/vList4"/>
    <dgm:cxn modelId="{2828DD0B-0B09-444C-B739-2EC97A38EE09}" srcId="{097CB7DD-A685-FB44-9F5D-951290509DF8}" destId="{E719C87E-4EBD-5748-B8C5-E4D1A574BD8E}" srcOrd="0" destOrd="0" parTransId="{0CF675AC-AA2D-034E-9ABC-DF9F7F75D0AF}" sibTransId="{2ACD3BFB-FCF3-814A-BC2E-AD59A6EE7D3B}"/>
    <dgm:cxn modelId="{28ADBA0E-A723-7A49-9CCF-9171B8934D53}" type="presOf" srcId="{8435289C-0F2D-2544-BFFD-434C359E8395}" destId="{DC5F1AEF-AD76-D347-B88B-C71C69D1E3BE}" srcOrd="0" destOrd="0" presId="urn:microsoft.com/office/officeart/2005/8/layout/vList4"/>
    <dgm:cxn modelId="{A47E1C14-33B4-D84F-BDC5-BC75121AAC7A}" type="presOf" srcId="{55DF1C17-F203-3743-9D87-FA000B04BE94}" destId="{8579A486-A486-374F-893A-67346152B26E}" srcOrd="0" destOrd="2" presId="urn:microsoft.com/office/officeart/2005/8/layout/vList4"/>
    <dgm:cxn modelId="{688B4319-B1B1-5946-AC04-95E1AABDA293}" srcId="{F0941B7C-CAA2-5446-A055-94BBB9AAEE20}" destId="{D0BA2287-A4E0-B440-A787-46E6A8668AAC}" srcOrd="1" destOrd="0" parTransId="{D5418F83-2DAD-B843-B2FB-599250512A60}" sibTransId="{FB654832-CBA2-4D4E-8B00-1CF2A73DE846}"/>
    <dgm:cxn modelId="{87C9251C-D368-6A46-A5AF-B456B1F37CEA}" type="presOf" srcId="{11A24C79-8311-5840-8BD7-755D401BB42B}" destId="{092ADA71-3A46-424A-A7C0-09FEBBFD1AA0}" srcOrd="1" destOrd="1" presId="urn:microsoft.com/office/officeart/2005/8/layout/vList4"/>
    <dgm:cxn modelId="{68440121-0D8A-194E-9FA0-2EDC33E39588}" type="presOf" srcId="{3B47CD10-A01A-1041-9AB2-925071536DE5}" destId="{30EA4A0C-9F41-6241-A193-DD14AC98FDA7}" srcOrd="1" destOrd="2" presId="urn:microsoft.com/office/officeart/2005/8/layout/vList4"/>
    <dgm:cxn modelId="{BF8B322B-97FD-0945-8A68-879AC965FE12}" type="presOf" srcId="{3CCD2CB8-9850-DF4F-A540-9D9A9B8E69D3}" destId="{092ADA71-3A46-424A-A7C0-09FEBBFD1AA0}" srcOrd="1" destOrd="2" presId="urn:microsoft.com/office/officeart/2005/8/layout/vList4"/>
    <dgm:cxn modelId="{2B5F712B-0A1F-1D4F-A8BC-BA502BCB53B8}" type="presOf" srcId="{D0BA2287-A4E0-B440-A787-46E6A8668AAC}" destId="{426E6BE7-4B3D-4F43-9251-B7B04D042DC4}" srcOrd="0" destOrd="2" presId="urn:microsoft.com/office/officeart/2005/8/layout/vList4"/>
    <dgm:cxn modelId="{74ADFC34-1464-564E-A194-EFB314B8FEBB}" type="presOf" srcId="{097CB7DD-A685-FB44-9F5D-951290509DF8}" destId="{8579A486-A486-374F-893A-67346152B26E}" srcOrd="0" destOrd="0" presId="urn:microsoft.com/office/officeart/2005/8/layout/vList4"/>
    <dgm:cxn modelId="{3880753A-D5E0-D044-9603-0D9740CA0ED0}" type="presOf" srcId="{F0941B7C-CAA2-5446-A055-94BBB9AAEE20}" destId="{426E6BE7-4B3D-4F43-9251-B7B04D042DC4}" srcOrd="0" destOrd="0" presId="urn:microsoft.com/office/officeart/2005/8/layout/vList4"/>
    <dgm:cxn modelId="{452E0B5C-E4A1-1742-B5E0-CEBF5B269AE1}" type="presOf" srcId="{55DF1C17-F203-3743-9D87-FA000B04BE94}" destId="{3D5DA8ED-D93E-D044-ACC4-9366BF8AD170}" srcOrd="1" destOrd="2" presId="urn:microsoft.com/office/officeart/2005/8/layout/vList4"/>
    <dgm:cxn modelId="{AA68F55F-68FF-1B4F-A74D-DE3BCBF8A0D4}" type="presOf" srcId="{188CB1DD-231E-8D47-828C-F16B313AA144}" destId="{3D5DA8ED-D93E-D044-ACC4-9366BF8AD170}" srcOrd="1" destOrd="3" presId="urn:microsoft.com/office/officeart/2005/8/layout/vList4"/>
    <dgm:cxn modelId="{65F53160-7D42-1642-A85D-0E0C374E0CEF}" type="presOf" srcId="{3B47CD10-A01A-1041-9AB2-925071536DE5}" destId="{135855F9-1896-494C-A4F4-7BEBF5936FA7}" srcOrd="0" destOrd="2" presId="urn:microsoft.com/office/officeart/2005/8/layout/vList4"/>
    <dgm:cxn modelId="{22505661-C323-B54F-A5D0-E693EBFDBD0B}" srcId="{097CB7DD-A685-FB44-9F5D-951290509DF8}" destId="{55DF1C17-F203-3743-9D87-FA000B04BE94}" srcOrd="1" destOrd="0" parTransId="{7E11F5CB-B861-D644-8E4E-BDA80F1E8595}" sibTransId="{1A24CE4E-6B41-6544-963D-03C619716772}"/>
    <dgm:cxn modelId="{DA669761-650B-524D-9F21-F57DB9A7C634}" type="presOf" srcId="{EF908151-222E-CF4C-B3F9-434571CBD6D4}" destId="{135855F9-1896-494C-A4F4-7BEBF5936FA7}" srcOrd="0" destOrd="0" presId="urn:microsoft.com/office/officeart/2005/8/layout/vList4"/>
    <dgm:cxn modelId="{67B8D665-05C2-164C-AB17-FB7F62EC8F37}" type="presOf" srcId="{E7A5869A-F95C-1A44-BDE6-952EFA3DA3F3}" destId="{A464A9DC-FC6D-F54C-9BF7-2B9CEF9B76D3}" srcOrd="1" destOrd="1" presId="urn:microsoft.com/office/officeart/2005/8/layout/vList4"/>
    <dgm:cxn modelId="{CF7AF64A-C69B-7645-854E-1EFE31EA7F47}" srcId="{4A0E07A7-9485-BA4D-9E7A-B928A483EFF1}" destId="{3CCD2CB8-9850-DF4F-A540-9D9A9B8E69D3}" srcOrd="1" destOrd="0" parTransId="{FB182542-52CF-6344-A307-AF926D2C4015}" sibTransId="{D1E5D43A-DC40-B444-B7E7-F7B1151C2ECA}"/>
    <dgm:cxn modelId="{148A846D-25EE-314D-B766-26813C054939}" srcId="{F0941B7C-CAA2-5446-A055-94BBB9AAEE20}" destId="{E7A5869A-F95C-1A44-BDE6-952EFA3DA3F3}" srcOrd="0" destOrd="0" parTransId="{ACDCDB56-2F2D-924C-B72F-16AFD2CC754B}" sibTransId="{33420793-6D41-E645-9FB9-CB3CFC632C1C}"/>
    <dgm:cxn modelId="{C82E6D71-EF96-6F44-A91E-073DF1F5DB30}" type="presOf" srcId="{4A0E07A7-9485-BA4D-9E7A-B928A483EFF1}" destId="{D05E01E9-943D-E34F-8F43-70DDADE8105A}" srcOrd="0" destOrd="0" presId="urn:microsoft.com/office/officeart/2005/8/layout/vList4"/>
    <dgm:cxn modelId="{F47E4D51-4610-0D47-8D42-B7C463A00BB9}" type="presOf" srcId="{D0BA2287-A4E0-B440-A787-46E6A8668AAC}" destId="{A464A9DC-FC6D-F54C-9BF7-2B9CEF9B76D3}" srcOrd="1" destOrd="2" presId="urn:microsoft.com/office/officeart/2005/8/layout/vList4"/>
    <dgm:cxn modelId="{C63D9459-9493-D649-92D3-C55FF44F89C4}" type="presOf" srcId="{11A24C79-8311-5840-8BD7-755D401BB42B}" destId="{D05E01E9-943D-E34F-8F43-70DDADE8105A}" srcOrd="0" destOrd="1" presId="urn:microsoft.com/office/officeart/2005/8/layout/vList4"/>
    <dgm:cxn modelId="{1B309E79-8C70-4F42-AFFF-A6A2491E790D}" srcId="{097CB7DD-A685-FB44-9F5D-951290509DF8}" destId="{188CB1DD-231E-8D47-828C-F16B313AA144}" srcOrd="2" destOrd="0" parTransId="{9C786180-6D4F-1149-8783-64D2BC53DED1}" sibTransId="{2E19C3EF-8C8E-F240-95D5-BCC3EC959434}"/>
    <dgm:cxn modelId="{DC3E4C7C-5605-6043-8970-7F8B5DF338F0}" srcId="{8435289C-0F2D-2544-BFFD-434C359E8395}" destId="{4A0E07A7-9485-BA4D-9E7A-B928A483EFF1}" srcOrd="0" destOrd="0" parTransId="{2DEDACB6-FDB7-474F-9F0E-EB53DB903252}" sibTransId="{ABACC9B6-6260-4048-941F-6D2FAB0EB220}"/>
    <dgm:cxn modelId="{DD477C81-8A43-0F42-855C-A8AC17F5190B}" srcId="{8435289C-0F2D-2544-BFFD-434C359E8395}" destId="{F0941B7C-CAA2-5446-A055-94BBB9AAEE20}" srcOrd="2" destOrd="0" parTransId="{D3724EEB-4DE8-CB4B-B8E5-916A5D537202}" sibTransId="{6C0D6C13-46A5-3A41-910F-E59C80C759FB}"/>
    <dgm:cxn modelId="{DEA27B8D-C9DE-1542-BD7A-CCBBA2230D27}" type="presOf" srcId="{EF908151-222E-CF4C-B3F9-434571CBD6D4}" destId="{30EA4A0C-9F41-6241-A193-DD14AC98FDA7}" srcOrd="1" destOrd="0" presId="urn:microsoft.com/office/officeart/2005/8/layout/vList4"/>
    <dgm:cxn modelId="{66BA1291-B74D-2541-BCAF-EF34CF385644}" srcId="{8435289C-0F2D-2544-BFFD-434C359E8395}" destId="{EF908151-222E-CF4C-B3F9-434571CBD6D4}" srcOrd="1" destOrd="0" parTransId="{C078521A-3954-8D40-B2A8-D1884B31E049}" sibTransId="{D6A80605-4B87-AA44-A4F1-9482391CC48B}"/>
    <dgm:cxn modelId="{7E308198-94DD-E44A-BDAC-31272B38BADA}" type="presOf" srcId="{E719C87E-4EBD-5748-B8C5-E4D1A574BD8E}" destId="{3D5DA8ED-D93E-D044-ACC4-9366BF8AD170}" srcOrd="1" destOrd="1" presId="urn:microsoft.com/office/officeart/2005/8/layout/vList4"/>
    <dgm:cxn modelId="{55CE129F-F8A5-D048-94B2-60C6BEBCCFE5}" type="presOf" srcId="{E719C87E-4EBD-5748-B8C5-E4D1A574BD8E}" destId="{8579A486-A486-374F-893A-67346152B26E}" srcOrd="0" destOrd="1" presId="urn:microsoft.com/office/officeart/2005/8/layout/vList4"/>
    <dgm:cxn modelId="{63B4B8B1-1C69-3E41-9BEC-F727969CB8AB}" srcId="{8435289C-0F2D-2544-BFFD-434C359E8395}" destId="{097CB7DD-A685-FB44-9F5D-951290509DF8}" srcOrd="3" destOrd="0" parTransId="{C65D8013-DF66-A04C-BF5A-906C4C1160B6}" sibTransId="{7D72DA2E-EC6B-D84F-96DF-A64BF0CAEE69}"/>
    <dgm:cxn modelId="{694617C0-93A4-6C46-92B1-40472833D022}" type="presOf" srcId="{E7A5869A-F95C-1A44-BDE6-952EFA3DA3F3}" destId="{426E6BE7-4B3D-4F43-9251-B7B04D042DC4}" srcOrd="0" destOrd="1" presId="urn:microsoft.com/office/officeart/2005/8/layout/vList4"/>
    <dgm:cxn modelId="{AC72BBC6-8111-AE4F-B90C-49353488F0AE}" type="presOf" srcId="{F0941B7C-CAA2-5446-A055-94BBB9AAEE20}" destId="{A464A9DC-FC6D-F54C-9BF7-2B9CEF9B76D3}" srcOrd="1" destOrd="0" presId="urn:microsoft.com/office/officeart/2005/8/layout/vList4"/>
    <dgm:cxn modelId="{745A7FCC-9CED-1540-91CC-27239DC01FE0}" type="presOf" srcId="{188CB1DD-231E-8D47-828C-F16B313AA144}" destId="{8579A486-A486-374F-893A-67346152B26E}" srcOrd="0" destOrd="3" presId="urn:microsoft.com/office/officeart/2005/8/layout/vList4"/>
    <dgm:cxn modelId="{96A9E2D3-5E63-514D-ADA4-2850CAF714B1}" type="presOf" srcId="{097CB7DD-A685-FB44-9F5D-951290509DF8}" destId="{3D5DA8ED-D93E-D044-ACC4-9366BF8AD170}" srcOrd="1" destOrd="0" presId="urn:microsoft.com/office/officeart/2005/8/layout/vList4"/>
    <dgm:cxn modelId="{88C9B0DB-DA11-E240-BA97-DE5E5527AB02}" srcId="{EF908151-222E-CF4C-B3F9-434571CBD6D4}" destId="{C0E0B9A0-AFA0-494B-8D96-18D8B77F7631}" srcOrd="0" destOrd="0" parTransId="{A7D6F243-8309-E144-AABD-04B6421374E6}" sibTransId="{A160EA0D-841D-D547-84CB-8A877E3FFF33}"/>
    <dgm:cxn modelId="{EBD3DBDC-4826-B14B-BB0B-23106CF3BDCE}" srcId="{EF908151-222E-CF4C-B3F9-434571CBD6D4}" destId="{3B47CD10-A01A-1041-9AB2-925071536DE5}" srcOrd="1" destOrd="0" parTransId="{5AD09BDA-5CC3-1B40-BCFC-5A816D51BE51}" sibTransId="{3CE6C476-2176-A347-8840-B8B74A511B9C}"/>
    <dgm:cxn modelId="{FD9D01E5-9E83-C248-8460-242DB2B072F3}" srcId="{4A0E07A7-9485-BA4D-9E7A-B928A483EFF1}" destId="{11A24C79-8311-5840-8BD7-755D401BB42B}" srcOrd="0" destOrd="0" parTransId="{FDF3EAAA-5DD4-BC46-A84B-3BCEE616BB5E}" sibTransId="{E4E69299-A3C8-0D43-BB10-6B63D9A1E846}"/>
    <dgm:cxn modelId="{D161D8E6-A08B-2C45-98DA-718E4C684587}" type="presOf" srcId="{4A0E07A7-9485-BA4D-9E7A-B928A483EFF1}" destId="{092ADA71-3A46-424A-A7C0-09FEBBFD1AA0}" srcOrd="1" destOrd="0" presId="urn:microsoft.com/office/officeart/2005/8/layout/vList4"/>
    <dgm:cxn modelId="{9BAACEE7-F9E4-FD4C-997D-CA2AA004366E}" type="presOf" srcId="{C0E0B9A0-AFA0-494B-8D96-18D8B77F7631}" destId="{135855F9-1896-494C-A4F4-7BEBF5936FA7}" srcOrd="0" destOrd="1" presId="urn:microsoft.com/office/officeart/2005/8/layout/vList4"/>
    <dgm:cxn modelId="{60243FEF-41C4-E24C-AB63-5D38F507AB9C}" type="presOf" srcId="{3CCD2CB8-9850-DF4F-A540-9D9A9B8E69D3}" destId="{D05E01E9-943D-E34F-8F43-70DDADE8105A}" srcOrd="0" destOrd="2" presId="urn:microsoft.com/office/officeart/2005/8/layout/vList4"/>
    <dgm:cxn modelId="{6BA6D319-642B-4048-B7A2-10E652B41A9A}" type="presParOf" srcId="{DC5F1AEF-AD76-D347-B88B-C71C69D1E3BE}" destId="{4136BAD5-3B21-264B-84B0-6C5B415A3A05}" srcOrd="0" destOrd="0" presId="urn:microsoft.com/office/officeart/2005/8/layout/vList4"/>
    <dgm:cxn modelId="{F58989E0-03E1-2A43-8E6E-689810CED456}" type="presParOf" srcId="{4136BAD5-3B21-264B-84B0-6C5B415A3A05}" destId="{D05E01E9-943D-E34F-8F43-70DDADE8105A}" srcOrd="0" destOrd="0" presId="urn:microsoft.com/office/officeart/2005/8/layout/vList4"/>
    <dgm:cxn modelId="{6E0A5DA5-4A31-C54D-959B-7190805C5C52}" type="presParOf" srcId="{4136BAD5-3B21-264B-84B0-6C5B415A3A05}" destId="{DD95E3FB-7CEA-1B40-AA10-2D461DB1B480}" srcOrd="1" destOrd="0" presId="urn:microsoft.com/office/officeart/2005/8/layout/vList4"/>
    <dgm:cxn modelId="{61A174BE-8EC5-564A-A09B-5750BA199B5E}" type="presParOf" srcId="{4136BAD5-3B21-264B-84B0-6C5B415A3A05}" destId="{092ADA71-3A46-424A-A7C0-09FEBBFD1AA0}" srcOrd="2" destOrd="0" presId="urn:microsoft.com/office/officeart/2005/8/layout/vList4"/>
    <dgm:cxn modelId="{BD017BDB-D907-1847-84A4-F851EDB57BB7}" type="presParOf" srcId="{DC5F1AEF-AD76-D347-B88B-C71C69D1E3BE}" destId="{242135D6-55B4-8D41-A146-0D942F37E837}" srcOrd="1" destOrd="0" presId="urn:microsoft.com/office/officeart/2005/8/layout/vList4"/>
    <dgm:cxn modelId="{28C18484-013F-A443-BB53-2463642239A3}" type="presParOf" srcId="{DC5F1AEF-AD76-D347-B88B-C71C69D1E3BE}" destId="{4A879767-7849-B547-ADC0-B18EEFF93796}" srcOrd="2" destOrd="0" presId="urn:microsoft.com/office/officeart/2005/8/layout/vList4"/>
    <dgm:cxn modelId="{41102417-805B-6248-B18B-F13E1FD90656}" type="presParOf" srcId="{4A879767-7849-B547-ADC0-B18EEFF93796}" destId="{135855F9-1896-494C-A4F4-7BEBF5936FA7}" srcOrd="0" destOrd="0" presId="urn:microsoft.com/office/officeart/2005/8/layout/vList4"/>
    <dgm:cxn modelId="{087D3260-7CEB-BE4F-A1D9-BE9CE1CE989A}" type="presParOf" srcId="{4A879767-7849-B547-ADC0-B18EEFF93796}" destId="{1BE76322-E129-194E-950B-0692360C62FD}" srcOrd="1" destOrd="0" presId="urn:microsoft.com/office/officeart/2005/8/layout/vList4"/>
    <dgm:cxn modelId="{669338F9-EAEE-0644-89E0-A6C8E040057E}" type="presParOf" srcId="{4A879767-7849-B547-ADC0-B18EEFF93796}" destId="{30EA4A0C-9F41-6241-A193-DD14AC98FDA7}" srcOrd="2" destOrd="0" presId="urn:microsoft.com/office/officeart/2005/8/layout/vList4"/>
    <dgm:cxn modelId="{808F91B4-30EA-3843-9B78-8DF845A343CA}" type="presParOf" srcId="{DC5F1AEF-AD76-D347-B88B-C71C69D1E3BE}" destId="{7C2E60C3-192F-BE44-A712-96FBBB929711}" srcOrd="3" destOrd="0" presId="urn:microsoft.com/office/officeart/2005/8/layout/vList4"/>
    <dgm:cxn modelId="{5ED21F44-E4D2-664D-BB48-F21A210465D9}" type="presParOf" srcId="{DC5F1AEF-AD76-D347-B88B-C71C69D1E3BE}" destId="{E6DC13DC-2802-3841-BE0B-8A6EB26220AD}" srcOrd="4" destOrd="0" presId="urn:microsoft.com/office/officeart/2005/8/layout/vList4"/>
    <dgm:cxn modelId="{9F7E3050-BF15-604E-A9F9-15D1E0B295AC}" type="presParOf" srcId="{E6DC13DC-2802-3841-BE0B-8A6EB26220AD}" destId="{426E6BE7-4B3D-4F43-9251-B7B04D042DC4}" srcOrd="0" destOrd="0" presId="urn:microsoft.com/office/officeart/2005/8/layout/vList4"/>
    <dgm:cxn modelId="{C27E52D2-E3ED-2B41-8ACC-BBA86A9B00BE}" type="presParOf" srcId="{E6DC13DC-2802-3841-BE0B-8A6EB26220AD}" destId="{C25EEF21-FAED-A940-B1E3-8E27546F269B}" srcOrd="1" destOrd="0" presId="urn:microsoft.com/office/officeart/2005/8/layout/vList4"/>
    <dgm:cxn modelId="{AA49ADC2-C649-6A47-B047-78F588CEDF8E}" type="presParOf" srcId="{E6DC13DC-2802-3841-BE0B-8A6EB26220AD}" destId="{A464A9DC-FC6D-F54C-9BF7-2B9CEF9B76D3}" srcOrd="2" destOrd="0" presId="urn:microsoft.com/office/officeart/2005/8/layout/vList4"/>
    <dgm:cxn modelId="{F0B40BB2-BECA-824A-94C8-887A5ABFCA59}" type="presParOf" srcId="{DC5F1AEF-AD76-D347-B88B-C71C69D1E3BE}" destId="{A6D94A44-846C-D144-9390-747F11374250}" srcOrd="5" destOrd="0" presId="urn:microsoft.com/office/officeart/2005/8/layout/vList4"/>
    <dgm:cxn modelId="{A3C2C0B2-99C9-F346-8133-BD9EA89D4F8B}" type="presParOf" srcId="{DC5F1AEF-AD76-D347-B88B-C71C69D1E3BE}" destId="{CDB7AFF1-35A9-C148-B976-495A8B3D2BC6}" srcOrd="6" destOrd="0" presId="urn:microsoft.com/office/officeart/2005/8/layout/vList4"/>
    <dgm:cxn modelId="{871C0A31-2D6B-DD4A-8327-99B29E70D5E7}" type="presParOf" srcId="{CDB7AFF1-35A9-C148-B976-495A8B3D2BC6}" destId="{8579A486-A486-374F-893A-67346152B26E}" srcOrd="0" destOrd="0" presId="urn:microsoft.com/office/officeart/2005/8/layout/vList4"/>
    <dgm:cxn modelId="{9026E460-4F15-6F41-836E-A524246C2A72}" type="presParOf" srcId="{CDB7AFF1-35A9-C148-B976-495A8B3D2BC6}" destId="{CDBA8820-69CD-2740-B8D7-7D32AC4B0908}" srcOrd="1" destOrd="0" presId="urn:microsoft.com/office/officeart/2005/8/layout/vList4"/>
    <dgm:cxn modelId="{662A59B2-5E83-624B-89F7-4EA417512B28}" type="presParOf" srcId="{CDB7AFF1-35A9-C148-B976-495A8B3D2BC6}" destId="{3D5DA8ED-D93E-D044-ACC4-9366BF8AD1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E01E9-943D-E34F-8F43-70DDADE8105A}">
      <dsp:nvSpPr>
        <dsp:cNvPr id="0" name=""/>
        <dsp:cNvSpPr/>
      </dsp:nvSpPr>
      <dsp:spPr>
        <a:xfrm>
          <a:off x="0" y="0"/>
          <a:ext cx="6171681" cy="1014641"/>
        </a:xfrm>
        <a:prstGeom prst="roundRect">
          <a:avLst>
            <a:gd name="adj" fmla="val 10000"/>
          </a:avLst>
        </a:prstGeom>
        <a:solidFill>
          <a:srgbClr val="00B0F0">
            <a:alpha val="54118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0"/>
        <a:ext cx="4835880" cy="1014641"/>
      </dsp:txXfrm>
    </dsp:sp>
    <dsp:sp modelId="{DD95E3FB-7CEA-1B40-AA10-2D461DB1B480}">
      <dsp:nvSpPr>
        <dsp:cNvPr id="0" name=""/>
        <dsp:cNvSpPr/>
      </dsp:nvSpPr>
      <dsp:spPr>
        <a:xfrm>
          <a:off x="101464" y="101464"/>
          <a:ext cx="1234336" cy="811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855F9-1896-494C-A4F4-7BEBF5936FA7}">
      <dsp:nvSpPr>
        <dsp:cNvPr id="0" name=""/>
        <dsp:cNvSpPr/>
      </dsp:nvSpPr>
      <dsp:spPr>
        <a:xfrm>
          <a:off x="0" y="1116105"/>
          <a:ext cx="6171681" cy="1014641"/>
        </a:xfrm>
        <a:prstGeom prst="roundRect">
          <a:avLst>
            <a:gd name="adj" fmla="val 10000"/>
          </a:avLst>
        </a:prstGeom>
        <a:solidFill>
          <a:srgbClr val="FF7401">
            <a:alpha val="4862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1116105"/>
        <a:ext cx="4835880" cy="1014641"/>
      </dsp:txXfrm>
    </dsp:sp>
    <dsp:sp modelId="{1BE76322-E129-194E-950B-0692360C62FD}">
      <dsp:nvSpPr>
        <dsp:cNvPr id="0" name=""/>
        <dsp:cNvSpPr/>
      </dsp:nvSpPr>
      <dsp:spPr>
        <a:xfrm>
          <a:off x="101464" y="1217570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6BE7-4B3D-4F43-9251-B7B04D042DC4}">
      <dsp:nvSpPr>
        <dsp:cNvPr id="0" name=""/>
        <dsp:cNvSpPr/>
      </dsp:nvSpPr>
      <dsp:spPr>
        <a:xfrm>
          <a:off x="0" y="2212639"/>
          <a:ext cx="6171681" cy="1014641"/>
        </a:xfrm>
        <a:prstGeom prst="roundRect">
          <a:avLst>
            <a:gd name="adj" fmla="val 10000"/>
          </a:avLst>
        </a:prstGeom>
        <a:solidFill>
          <a:srgbClr val="00B050">
            <a:alpha val="6313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2212639"/>
        <a:ext cx="4835880" cy="1014641"/>
      </dsp:txXfrm>
    </dsp:sp>
    <dsp:sp modelId="{C25EEF21-FAED-A940-B1E3-8E27546F269B}">
      <dsp:nvSpPr>
        <dsp:cNvPr id="0" name=""/>
        <dsp:cNvSpPr/>
      </dsp:nvSpPr>
      <dsp:spPr>
        <a:xfrm>
          <a:off x="101464" y="2333676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9A486-A486-374F-893A-67346152B26E}">
      <dsp:nvSpPr>
        <dsp:cNvPr id="0" name=""/>
        <dsp:cNvSpPr/>
      </dsp:nvSpPr>
      <dsp:spPr>
        <a:xfrm>
          <a:off x="0" y="3348317"/>
          <a:ext cx="6171681" cy="1233124"/>
        </a:xfrm>
        <a:prstGeom prst="roundRect">
          <a:avLst>
            <a:gd name="adj" fmla="val 10000"/>
          </a:avLst>
        </a:prstGeom>
        <a:solidFill>
          <a:srgbClr val="A3A3E0">
            <a:alpha val="5098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3348317"/>
        <a:ext cx="4835880" cy="1233124"/>
      </dsp:txXfrm>
    </dsp:sp>
    <dsp:sp modelId="{CDBA8820-69CD-2740-B8D7-7D32AC4B0908}">
      <dsp:nvSpPr>
        <dsp:cNvPr id="0" name=""/>
        <dsp:cNvSpPr/>
      </dsp:nvSpPr>
      <dsp:spPr>
        <a:xfrm>
          <a:off x="101464" y="3559023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E01E9-943D-E34F-8F43-70DDADE8105A}">
      <dsp:nvSpPr>
        <dsp:cNvPr id="0" name=""/>
        <dsp:cNvSpPr/>
      </dsp:nvSpPr>
      <dsp:spPr>
        <a:xfrm>
          <a:off x="0" y="0"/>
          <a:ext cx="6171681" cy="1014641"/>
        </a:xfrm>
        <a:prstGeom prst="roundRect">
          <a:avLst>
            <a:gd name="adj" fmla="val 10000"/>
          </a:avLst>
        </a:prstGeom>
        <a:solidFill>
          <a:srgbClr val="00B0F0">
            <a:alpha val="54118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0"/>
        <a:ext cx="4835880" cy="1014641"/>
      </dsp:txXfrm>
    </dsp:sp>
    <dsp:sp modelId="{DD95E3FB-7CEA-1B40-AA10-2D461DB1B480}">
      <dsp:nvSpPr>
        <dsp:cNvPr id="0" name=""/>
        <dsp:cNvSpPr/>
      </dsp:nvSpPr>
      <dsp:spPr>
        <a:xfrm>
          <a:off x="101464" y="101464"/>
          <a:ext cx="1234336" cy="811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855F9-1896-494C-A4F4-7BEBF5936FA7}">
      <dsp:nvSpPr>
        <dsp:cNvPr id="0" name=""/>
        <dsp:cNvSpPr/>
      </dsp:nvSpPr>
      <dsp:spPr>
        <a:xfrm>
          <a:off x="0" y="1116105"/>
          <a:ext cx="6171681" cy="1014641"/>
        </a:xfrm>
        <a:prstGeom prst="roundRect">
          <a:avLst>
            <a:gd name="adj" fmla="val 10000"/>
          </a:avLst>
        </a:prstGeom>
        <a:solidFill>
          <a:srgbClr val="FF7401">
            <a:alpha val="4862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1116105"/>
        <a:ext cx="4835880" cy="1014641"/>
      </dsp:txXfrm>
    </dsp:sp>
    <dsp:sp modelId="{1BE76322-E129-194E-950B-0692360C62FD}">
      <dsp:nvSpPr>
        <dsp:cNvPr id="0" name=""/>
        <dsp:cNvSpPr/>
      </dsp:nvSpPr>
      <dsp:spPr>
        <a:xfrm>
          <a:off x="101464" y="1217570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6BE7-4B3D-4F43-9251-B7B04D042DC4}">
      <dsp:nvSpPr>
        <dsp:cNvPr id="0" name=""/>
        <dsp:cNvSpPr/>
      </dsp:nvSpPr>
      <dsp:spPr>
        <a:xfrm>
          <a:off x="0" y="2212639"/>
          <a:ext cx="6171681" cy="1014641"/>
        </a:xfrm>
        <a:prstGeom prst="roundRect">
          <a:avLst>
            <a:gd name="adj" fmla="val 10000"/>
          </a:avLst>
        </a:prstGeom>
        <a:solidFill>
          <a:srgbClr val="00B050">
            <a:alpha val="6313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2212639"/>
        <a:ext cx="4835880" cy="1014641"/>
      </dsp:txXfrm>
    </dsp:sp>
    <dsp:sp modelId="{C25EEF21-FAED-A940-B1E3-8E27546F269B}">
      <dsp:nvSpPr>
        <dsp:cNvPr id="0" name=""/>
        <dsp:cNvSpPr/>
      </dsp:nvSpPr>
      <dsp:spPr>
        <a:xfrm>
          <a:off x="101464" y="2333676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9A486-A486-374F-893A-67346152B26E}">
      <dsp:nvSpPr>
        <dsp:cNvPr id="0" name=""/>
        <dsp:cNvSpPr/>
      </dsp:nvSpPr>
      <dsp:spPr>
        <a:xfrm>
          <a:off x="0" y="3348317"/>
          <a:ext cx="6171681" cy="1233124"/>
        </a:xfrm>
        <a:prstGeom prst="roundRect">
          <a:avLst>
            <a:gd name="adj" fmla="val 10000"/>
          </a:avLst>
        </a:prstGeom>
        <a:solidFill>
          <a:srgbClr val="A3A3E0">
            <a:alpha val="5098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3348317"/>
        <a:ext cx="4835880" cy="1233124"/>
      </dsp:txXfrm>
    </dsp:sp>
    <dsp:sp modelId="{CDBA8820-69CD-2740-B8D7-7D32AC4B0908}">
      <dsp:nvSpPr>
        <dsp:cNvPr id="0" name=""/>
        <dsp:cNvSpPr/>
      </dsp:nvSpPr>
      <dsp:spPr>
        <a:xfrm>
          <a:off x="101464" y="3559023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E01E9-943D-E34F-8F43-70DDADE8105A}">
      <dsp:nvSpPr>
        <dsp:cNvPr id="0" name=""/>
        <dsp:cNvSpPr/>
      </dsp:nvSpPr>
      <dsp:spPr>
        <a:xfrm>
          <a:off x="0" y="0"/>
          <a:ext cx="6171681" cy="1014641"/>
        </a:xfrm>
        <a:prstGeom prst="roundRect">
          <a:avLst>
            <a:gd name="adj" fmla="val 10000"/>
          </a:avLst>
        </a:prstGeom>
        <a:solidFill>
          <a:srgbClr val="00B0F0">
            <a:alpha val="54118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0"/>
        <a:ext cx="4835880" cy="1014641"/>
      </dsp:txXfrm>
    </dsp:sp>
    <dsp:sp modelId="{DD95E3FB-7CEA-1B40-AA10-2D461DB1B480}">
      <dsp:nvSpPr>
        <dsp:cNvPr id="0" name=""/>
        <dsp:cNvSpPr/>
      </dsp:nvSpPr>
      <dsp:spPr>
        <a:xfrm>
          <a:off x="101464" y="101464"/>
          <a:ext cx="1234336" cy="811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855F9-1896-494C-A4F4-7BEBF5936FA7}">
      <dsp:nvSpPr>
        <dsp:cNvPr id="0" name=""/>
        <dsp:cNvSpPr/>
      </dsp:nvSpPr>
      <dsp:spPr>
        <a:xfrm>
          <a:off x="0" y="1116105"/>
          <a:ext cx="6171681" cy="1014641"/>
        </a:xfrm>
        <a:prstGeom prst="roundRect">
          <a:avLst>
            <a:gd name="adj" fmla="val 10000"/>
          </a:avLst>
        </a:prstGeom>
        <a:solidFill>
          <a:srgbClr val="FF7401">
            <a:alpha val="4862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1116105"/>
        <a:ext cx="4835880" cy="1014641"/>
      </dsp:txXfrm>
    </dsp:sp>
    <dsp:sp modelId="{1BE76322-E129-194E-950B-0692360C62FD}">
      <dsp:nvSpPr>
        <dsp:cNvPr id="0" name=""/>
        <dsp:cNvSpPr/>
      </dsp:nvSpPr>
      <dsp:spPr>
        <a:xfrm>
          <a:off x="101464" y="1217570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6BE7-4B3D-4F43-9251-B7B04D042DC4}">
      <dsp:nvSpPr>
        <dsp:cNvPr id="0" name=""/>
        <dsp:cNvSpPr/>
      </dsp:nvSpPr>
      <dsp:spPr>
        <a:xfrm>
          <a:off x="0" y="2212639"/>
          <a:ext cx="6171681" cy="1014641"/>
        </a:xfrm>
        <a:prstGeom prst="roundRect">
          <a:avLst>
            <a:gd name="adj" fmla="val 10000"/>
          </a:avLst>
        </a:prstGeom>
        <a:solidFill>
          <a:srgbClr val="00B050">
            <a:alpha val="6313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2212639"/>
        <a:ext cx="4835880" cy="1014641"/>
      </dsp:txXfrm>
    </dsp:sp>
    <dsp:sp modelId="{C25EEF21-FAED-A940-B1E3-8E27546F269B}">
      <dsp:nvSpPr>
        <dsp:cNvPr id="0" name=""/>
        <dsp:cNvSpPr/>
      </dsp:nvSpPr>
      <dsp:spPr>
        <a:xfrm>
          <a:off x="101464" y="2333676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9A486-A486-374F-893A-67346152B26E}">
      <dsp:nvSpPr>
        <dsp:cNvPr id="0" name=""/>
        <dsp:cNvSpPr/>
      </dsp:nvSpPr>
      <dsp:spPr>
        <a:xfrm>
          <a:off x="0" y="3348317"/>
          <a:ext cx="6171681" cy="1233124"/>
        </a:xfrm>
        <a:prstGeom prst="roundRect">
          <a:avLst>
            <a:gd name="adj" fmla="val 10000"/>
          </a:avLst>
        </a:prstGeom>
        <a:solidFill>
          <a:srgbClr val="A3A3E0">
            <a:alpha val="5098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3348317"/>
        <a:ext cx="4835880" cy="1233124"/>
      </dsp:txXfrm>
    </dsp:sp>
    <dsp:sp modelId="{CDBA8820-69CD-2740-B8D7-7D32AC4B0908}">
      <dsp:nvSpPr>
        <dsp:cNvPr id="0" name=""/>
        <dsp:cNvSpPr/>
      </dsp:nvSpPr>
      <dsp:spPr>
        <a:xfrm>
          <a:off x="101464" y="3559023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E01E9-943D-E34F-8F43-70DDADE8105A}">
      <dsp:nvSpPr>
        <dsp:cNvPr id="0" name=""/>
        <dsp:cNvSpPr/>
      </dsp:nvSpPr>
      <dsp:spPr>
        <a:xfrm>
          <a:off x="0" y="0"/>
          <a:ext cx="6171681" cy="1014641"/>
        </a:xfrm>
        <a:prstGeom prst="roundRect">
          <a:avLst>
            <a:gd name="adj" fmla="val 10000"/>
          </a:avLst>
        </a:prstGeom>
        <a:solidFill>
          <a:srgbClr val="00B0F0">
            <a:alpha val="54118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Background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important?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key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component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0"/>
        <a:ext cx="4835880" cy="1014641"/>
      </dsp:txXfrm>
    </dsp:sp>
    <dsp:sp modelId="{DD95E3FB-7CEA-1B40-AA10-2D461DB1B480}">
      <dsp:nvSpPr>
        <dsp:cNvPr id="0" name=""/>
        <dsp:cNvSpPr/>
      </dsp:nvSpPr>
      <dsp:spPr>
        <a:xfrm>
          <a:off x="101464" y="101464"/>
          <a:ext cx="1234336" cy="81171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855F9-1896-494C-A4F4-7BEBF5936FA7}">
      <dsp:nvSpPr>
        <dsp:cNvPr id="0" name=""/>
        <dsp:cNvSpPr/>
      </dsp:nvSpPr>
      <dsp:spPr>
        <a:xfrm>
          <a:off x="0" y="1116105"/>
          <a:ext cx="6171681" cy="1014641"/>
        </a:xfrm>
        <a:prstGeom prst="roundRect">
          <a:avLst>
            <a:gd name="adj" fmla="val 10000"/>
          </a:avLst>
        </a:prstGeom>
        <a:solidFill>
          <a:srgbClr val="FF7401">
            <a:alpha val="4862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Definition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problem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solving?</a:t>
          </a:r>
          <a:endParaRPr lang="en-US" sz="12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What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are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pros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&amp;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cons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of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the existing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work?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1116105"/>
        <a:ext cx="4835880" cy="1014641"/>
      </dsp:txXfrm>
    </dsp:sp>
    <dsp:sp modelId="{1BE76322-E129-194E-950B-0692360C62FD}">
      <dsp:nvSpPr>
        <dsp:cNvPr id="0" name=""/>
        <dsp:cNvSpPr/>
      </dsp:nvSpPr>
      <dsp:spPr>
        <a:xfrm>
          <a:off x="101464" y="1217570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6BE7-4B3D-4F43-9251-B7B04D042DC4}">
      <dsp:nvSpPr>
        <dsp:cNvPr id="0" name=""/>
        <dsp:cNvSpPr/>
      </dsp:nvSpPr>
      <dsp:spPr>
        <a:xfrm>
          <a:off x="0" y="2212639"/>
          <a:ext cx="6171681" cy="1014641"/>
        </a:xfrm>
        <a:prstGeom prst="roundRect">
          <a:avLst>
            <a:gd name="adj" fmla="val 10000"/>
          </a:avLst>
        </a:prstGeom>
        <a:solidFill>
          <a:srgbClr val="00B050">
            <a:alpha val="6313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Proposed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Model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Preliminary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PU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learning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based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Rec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Sys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with</a:t>
          </a:r>
          <a:r>
            <a:rPr lang="zh-CN" altLang="en-US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b="0" kern="1200" dirty="0">
              <a:solidFill>
                <a:schemeClr val="tx1"/>
              </a:solidFill>
              <a:latin typeface="Georgia" panose="02040502050405020303" pitchFamily="18" charset="0"/>
            </a:rPr>
            <a:t>GAN</a:t>
          </a:r>
          <a:endParaRPr lang="en-US" sz="1800" b="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2212639"/>
        <a:ext cx="4835880" cy="1014641"/>
      </dsp:txXfrm>
    </dsp:sp>
    <dsp:sp modelId="{C25EEF21-FAED-A940-B1E3-8E27546F269B}">
      <dsp:nvSpPr>
        <dsp:cNvPr id="0" name=""/>
        <dsp:cNvSpPr/>
      </dsp:nvSpPr>
      <dsp:spPr>
        <a:xfrm>
          <a:off x="101464" y="2333676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9A486-A486-374F-893A-67346152B26E}">
      <dsp:nvSpPr>
        <dsp:cNvPr id="0" name=""/>
        <dsp:cNvSpPr/>
      </dsp:nvSpPr>
      <dsp:spPr>
        <a:xfrm>
          <a:off x="0" y="3348317"/>
          <a:ext cx="6171681" cy="1233124"/>
        </a:xfrm>
        <a:prstGeom prst="roundRect">
          <a:avLst>
            <a:gd name="adj" fmla="val 10000"/>
          </a:avLst>
        </a:prstGeom>
        <a:solidFill>
          <a:srgbClr val="A3A3E0">
            <a:alpha val="5098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408"/>
            </a:spcAft>
            <a:buNone/>
          </a:pP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and</a:t>
          </a:r>
          <a:r>
            <a:rPr lang="zh-CN" altLang="en-US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2000" b="1" kern="1200" dirty="0">
              <a:solidFill>
                <a:schemeClr val="tx1"/>
              </a:solidFill>
              <a:latin typeface="Georgia" panose="02040502050405020303" pitchFamily="18" charset="0"/>
            </a:rPr>
            <a:t>Results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Theoretical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analysis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Effectiveness,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efficiency,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parameter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study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schemeClr val="tx1"/>
              </a:solidFill>
              <a:latin typeface="Georgia" panose="02040502050405020303" pitchFamily="18" charset="0"/>
            </a:rPr>
            <a:t>Conclusion</a:t>
          </a:r>
          <a:r>
            <a:rPr lang="zh-CN" altLang="en-US" sz="1800" kern="1200" dirty="0">
              <a:solidFill>
                <a:schemeClr val="tx1"/>
              </a:solidFill>
              <a:latin typeface="Georgia" panose="02040502050405020303" pitchFamily="18" charset="0"/>
            </a:rPr>
            <a:t> </a:t>
          </a:r>
          <a:endParaRPr lang="en-US" sz="1800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1335800" y="3348317"/>
        <a:ext cx="4835880" cy="1233124"/>
      </dsp:txXfrm>
    </dsp:sp>
    <dsp:sp modelId="{CDBA8820-69CD-2740-B8D7-7D32AC4B0908}">
      <dsp:nvSpPr>
        <dsp:cNvPr id="0" name=""/>
        <dsp:cNvSpPr/>
      </dsp:nvSpPr>
      <dsp:spPr>
        <a:xfrm>
          <a:off x="101464" y="3559023"/>
          <a:ext cx="1234336" cy="8117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129" y="0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6/20/2021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707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129" y="8839707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>
            <a:lvl1pPr defTabSz="932950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129" y="0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>
            <a:lvl1pPr algn="r" defTabSz="932950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8500"/>
            <a:ext cx="62007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299" y="4420624"/>
            <a:ext cx="5615331" cy="418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707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b" anchorCtr="0" compatLnSpc="1">
            <a:prstTxWarp prst="textNoShape">
              <a:avLst/>
            </a:prstTxWarp>
          </a:bodyPr>
          <a:lstStyle>
            <a:lvl1pPr defTabSz="932950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129" y="8839707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b" anchorCtr="0" compatLnSpc="1">
            <a:prstTxWarp prst="textNoShape">
              <a:avLst/>
            </a:prstTxWarp>
          </a:bodyPr>
          <a:lstStyle>
            <a:lvl1pPr algn="r" defTabSz="932950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8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93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85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174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708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127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0986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499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525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13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416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19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775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519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812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188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479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257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528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94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04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975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25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36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84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F62D23-8896-4EEE-A236-2EE6A1E2D2E7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77976"/>
            <a:ext cx="103632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77067" y="3886200"/>
            <a:ext cx="758613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1214968" y="6400800"/>
            <a:ext cx="10977033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23756" t="19497" r="23460" b="9471"/>
          <a:stretch/>
        </p:blipFill>
        <p:spPr>
          <a:xfrm>
            <a:off x="11537849" y="6396185"/>
            <a:ext cx="447041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F5BF3-6D54-8F4F-B25B-97CADC382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5774400" y="6393131"/>
            <a:ext cx="647991" cy="4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96868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77978"/>
            <a:ext cx="103632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77068" y="3886200"/>
            <a:ext cx="758613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214969" y="6400800"/>
            <a:ext cx="10977033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DE49E-54B6-7B4C-9594-853D6E769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5774400" y="6393131"/>
            <a:ext cx="647991" cy="485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1C8C3-45C2-284F-93EA-15AE266C8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3756" t="19497" r="23460" b="9471"/>
          <a:stretch/>
        </p:blipFill>
        <p:spPr>
          <a:xfrm>
            <a:off x="11537849" y="6396185"/>
            <a:ext cx="447041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61617-028B-414E-B520-C25161B3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933450"/>
            <a:ext cx="5384800" cy="51069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0" y="933450"/>
            <a:ext cx="5384800" cy="51069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7940CD-0D65-E043-90F2-602AD202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F2576D-A12E-7E40-AAC1-D36D9CD7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C2A18B-2214-8945-A088-6F44CA40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2E283B-8EC1-5B46-98F8-10BE26D2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6900" y="933450"/>
            <a:ext cx="5384800" cy="510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0" y="933450"/>
            <a:ext cx="5384800" cy="510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E4BCB4-B5D1-534A-80B9-4C733608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6900" y="933450"/>
            <a:ext cx="5384800" cy="510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4900" y="933450"/>
            <a:ext cx="53848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4900" y="3562350"/>
            <a:ext cx="5384800" cy="247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" y="6486528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85417D-26E6-014A-B449-EB7B2504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2E40E4-BDBB-C942-B8F0-9861DB90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3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7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52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0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528"/>
            <a:ext cx="6357600" cy="173007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A6300"/>
                </a:solidFill>
              </a:defRPr>
            </a:lvl1pPr>
          </a:lstStyle>
          <a:p>
            <a:r>
              <a:rPr lang="en-US" dirty="0"/>
              <a:t>Title Here: Tell Your Illinois 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4801" y="2382841"/>
            <a:ext cx="6358467" cy="942975"/>
          </a:xfrm>
          <a:prstGeom prst="rect">
            <a:avLst/>
          </a:prstGeom>
        </p:spPr>
        <p:txBody>
          <a:bodyPr/>
          <a:lstStyle>
            <a:lvl1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Name  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Date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5B3F4-CE41-F746-9F51-A6E6A5031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448" y="6419088"/>
            <a:ext cx="2658554" cy="438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27CBE-79EA-954D-AF62-93B3F214E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1" y="6136167"/>
            <a:ext cx="768095" cy="7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7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4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6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528"/>
            <a:ext cx="6357600" cy="173007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A6300"/>
                </a:solidFill>
              </a:defRPr>
            </a:lvl1pPr>
          </a:lstStyle>
          <a:p>
            <a:r>
              <a:rPr lang="en-US" dirty="0"/>
              <a:t>Title Here: Tell Your Illinois 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4801" y="2382841"/>
            <a:ext cx="6358467" cy="942975"/>
          </a:xfrm>
          <a:prstGeom prst="rect">
            <a:avLst/>
          </a:prstGeom>
        </p:spPr>
        <p:txBody>
          <a:bodyPr/>
          <a:lstStyle>
            <a:lvl1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Name  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Date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5B3F4-CE41-F746-9F51-A6E6A50311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584" y="6537960"/>
            <a:ext cx="2458417" cy="320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27CBE-79EA-954D-AF62-93B3F214E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1" y="6393131"/>
            <a:ext cx="647991" cy="4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6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77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4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6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44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274638"/>
            <a:ext cx="110744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131F33"/>
                </a:solidFill>
              </a:rPr>
              <a:t>Click to edit Master title style</a:t>
            </a:r>
            <a:endParaRPr lang="en-US" dirty="0">
              <a:solidFill>
                <a:srgbClr val="131F33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8000" y="1600203"/>
            <a:ext cx="11074400" cy="4525963"/>
          </a:xfrm>
          <a:prstGeom prst="rect">
            <a:avLst/>
          </a:prstGeom>
        </p:spPr>
        <p:txBody>
          <a:bodyPr/>
          <a:lstStyle/>
          <a:p>
            <a:pPr lvl="0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Click to edit Master text styles</a:t>
            </a:r>
          </a:p>
          <a:p>
            <a:pPr lvl="1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Second level</a:t>
            </a:r>
          </a:p>
          <a:p>
            <a:pPr lvl="2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Third level</a:t>
            </a:r>
          </a:p>
          <a:p>
            <a:pPr lvl="3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Fourth level</a:t>
            </a:r>
          </a:p>
          <a:p>
            <a:pPr lvl="4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Fifth level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C09BF1E-A7C5-4644-9DEF-65CEBF00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ECC946-8B58-4E4E-BE85-FD76DF8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732A3B-D82F-4BA9-9FCA-022D8800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76B8A7-413E-D940-9482-08C1992F15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0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905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51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668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565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2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97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6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933450"/>
            <a:ext cx="53848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0" y="933450"/>
            <a:ext cx="53848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66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3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53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89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528"/>
            <a:ext cx="6357600" cy="173007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A6300"/>
                </a:solidFill>
              </a:defRPr>
            </a:lvl1pPr>
          </a:lstStyle>
          <a:p>
            <a:r>
              <a:rPr lang="en-US" dirty="0"/>
              <a:t>Title Here: Tell Your Illinois 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4801" y="2382841"/>
            <a:ext cx="6358467" cy="942975"/>
          </a:xfrm>
          <a:prstGeom prst="rect">
            <a:avLst/>
          </a:prstGeom>
        </p:spPr>
        <p:txBody>
          <a:bodyPr/>
          <a:lstStyle>
            <a:lvl1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Name  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Date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9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116367-C41C-D747-B7C4-2A4DED4B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80648"/>
            <a:ext cx="693019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 dirty="0"/>
              <a:t>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B3592E-2E96-0847-A677-E10412BC0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B505-4133-3C45-956A-89C415BD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6900" y="933450"/>
            <a:ext cx="53848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0" y="933450"/>
            <a:ext cx="53848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6137D-996F-D74E-8B9C-91A72129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6900" y="933450"/>
            <a:ext cx="53848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4900" y="933450"/>
            <a:ext cx="53848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4900" y="3562350"/>
            <a:ext cx="5384800" cy="24780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6"/>
            <a:ext cx="91228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505834-F10B-6D45-9601-8F0DF5A3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84" y="953"/>
            <a:ext cx="109728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1"/>
            <a:ext cx="12192000" cy="8128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4784" y="-9207"/>
            <a:ext cx="109728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0" y="933450"/>
            <a:ext cx="109728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0" y="6270693"/>
            <a:ext cx="12192000" cy="56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57749" y="6360062"/>
            <a:ext cx="693018" cy="4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 dirty="0"/>
              <a:t>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48F23-348F-7B44-8F05-4483D0C05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11352425" y="-9207"/>
            <a:ext cx="819259" cy="800100"/>
          </a:xfrm>
          <a:prstGeom prst="rect">
            <a:avLst/>
          </a:prstGeom>
        </p:spPr>
      </p:pic>
      <p:pic>
        <p:nvPicPr>
          <p:cNvPr id="12" name="Picture 11" descr="A sign on the screen&#10;&#10;Description automatically generated">
            <a:extLst>
              <a:ext uri="{FF2B5EF4-FFF2-40B4-BE49-F238E27FC236}">
                <a16:creationId xmlns:a16="http://schemas.microsoft.com/office/drawing/2014/main" id="{358F530A-E605-FE48-AC77-0BD05BAC1B6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31" y="6360018"/>
            <a:ext cx="338867" cy="4594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1"/>
            <a:ext cx="12192000" cy="81121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4784" y="-9207"/>
            <a:ext cx="109728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0" y="933450"/>
            <a:ext cx="109728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3D400BE0-AEA8-C844-A88E-6228F6BE0F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270693"/>
            <a:ext cx="12192000" cy="56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B54E6FE-BD49-C546-A952-95DA732F5C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57749" y="6360062"/>
            <a:ext cx="693018" cy="4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 dirty="0"/>
              <a:t> -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CC1B15-6F0E-CF47-A821-A805D6DB8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11352425" y="-9207"/>
            <a:ext cx="819259" cy="800100"/>
          </a:xfrm>
          <a:prstGeom prst="rect">
            <a:avLst/>
          </a:prstGeom>
        </p:spPr>
      </p:pic>
      <p:pic>
        <p:nvPicPr>
          <p:cNvPr id="16" name="Picture 15" descr="A sign on the screen&#10;&#10;Description automatically generated">
            <a:extLst>
              <a:ext uri="{FF2B5EF4-FFF2-40B4-BE49-F238E27FC236}">
                <a16:creationId xmlns:a16="http://schemas.microsoft.com/office/drawing/2014/main" id="{BDDE20BF-B2B2-6B40-A7F2-BB361F38A7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31" y="6344778"/>
            <a:ext cx="338867" cy="4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0000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24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1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8572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2001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5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15430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18859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36" r:id="rId6"/>
    <p:sldLayoutId id="2147483715" r:id="rId7"/>
    <p:sldLayoutId id="2147483716" r:id="rId8"/>
    <p:sldLayoutId id="2147483708" r:id="rId9"/>
    <p:sldLayoutId id="2147483717" r:id="rId10"/>
    <p:sldLayoutId id="2147483718" r:id="rId11"/>
    <p:sldLayoutId id="2147483719" r:id="rId12"/>
    <p:sldLayoutId id="2147483720" r:id="rId13"/>
    <p:sldLayoutId id="214748372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‹#›</a:t>
            </a:fld>
            <a:r>
              <a:rPr lang="en-US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9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svg"/><Relationship Id="rId19" Type="http://schemas.openxmlformats.org/officeDocument/2006/relationships/image" Target="../media/image79.pn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yaozhou3@Illinois.ed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f82giul6W1nAtposWdVy9z1G6lXwkHxT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tiff"/><Relationship Id="rId7" Type="http://schemas.openxmlformats.org/officeDocument/2006/relationships/image" Target="../media/image29.svg"/><Relationship Id="rId12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tif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830510-3DC2-D245-837A-D27B467374BC}"/>
              </a:ext>
            </a:extLst>
          </p:cNvPr>
          <p:cNvSpPr txBox="1">
            <a:spLocks/>
          </p:cNvSpPr>
          <p:nvPr/>
        </p:nvSpPr>
        <p:spPr>
          <a:xfrm>
            <a:off x="0" y="1357989"/>
            <a:ext cx="12192000" cy="14700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FA6300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PURE:</a:t>
            </a:r>
            <a:r>
              <a:rPr lang="zh-CN" altLang="en-US" b="1" dirty="0">
                <a:solidFill>
                  <a:srgbClr val="FF641D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Positive-Unlabeled</a:t>
            </a:r>
            <a:r>
              <a:rPr lang="zh-CN" altLang="en-US" b="1" dirty="0">
                <a:solidFill>
                  <a:srgbClr val="FF641D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Recommendation</a:t>
            </a:r>
            <a:r>
              <a:rPr lang="zh-CN" altLang="en-US" b="1" dirty="0">
                <a:solidFill>
                  <a:srgbClr val="FF641D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with</a:t>
            </a:r>
            <a:r>
              <a:rPr lang="zh-CN" altLang="en-US" b="1" dirty="0">
                <a:solidFill>
                  <a:srgbClr val="FF641D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Generative</a:t>
            </a:r>
            <a:r>
              <a:rPr lang="zh-CN" altLang="en-US" b="1" dirty="0">
                <a:solidFill>
                  <a:srgbClr val="FF641D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Adversarial</a:t>
            </a:r>
            <a:r>
              <a:rPr lang="zh-CN" altLang="en-US" b="1" dirty="0">
                <a:solidFill>
                  <a:srgbClr val="FF641D"/>
                </a:solidFill>
                <a:latin typeface="Georgia" panose="02040502050405020303" pitchFamily="18" charset="0"/>
              </a:rPr>
              <a:t> </a:t>
            </a:r>
            <a:r>
              <a:rPr lang="en-US" altLang="zh-CN" b="1" dirty="0">
                <a:solidFill>
                  <a:srgbClr val="FF641D"/>
                </a:solidFill>
                <a:latin typeface="Georgia" panose="02040502050405020303" pitchFamily="18" charset="0"/>
              </a:rPr>
              <a:t>Network</a:t>
            </a:r>
            <a:endParaRPr lang="en-US" b="1" dirty="0">
              <a:solidFill>
                <a:srgbClr val="FF641D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B5EE68E-98EF-3C4A-AF8A-3095D57DECD6}"/>
              </a:ext>
            </a:extLst>
          </p:cNvPr>
          <p:cNvSpPr txBox="1">
            <a:spLocks/>
          </p:cNvSpPr>
          <p:nvPr/>
        </p:nvSpPr>
        <p:spPr>
          <a:xfrm>
            <a:off x="0" y="3417561"/>
            <a:ext cx="12192000" cy="2635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Yao Zhou</a:t>
            </a:r>
            <a:r>
              <a:rPr lang="en-US" altLang="zh-CN" sz="22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†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,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Jianpeng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Xu</a:t>
            </a:r>
            <a:r>
              <a:rPr lang="en-US" altLang="zh-CN" sz="20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§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,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Jun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Wu</a:t>
            </a:r>
            <a:r>
              <a:rPr lang="en-US" altLang="zh-CN" sz="22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†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,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Zeinab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Taghavi</a:t>
            </a:r>
            <a:r>
              <a:rPr lang="en-US" altLang="zh-CN" sz="24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§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,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Evren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Korpeoglu</a:t>
            </a:r>
            <a:r>
              <a:rPr lang="en-US" altLang="zh-CN" sz="24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§</a:t>
            </a:r>
            <a:endParaRPr lang="en-US" altLang="zh-CN" sz="2200" b="1" dirty="0">
              <a:solidFill>
                <a:srgbClr val="4E8CFF"/>
              </a:solidFill>
              <a:latin typeface="Georgia" panose="02040502050405020303" pitchFamily="18" charset="0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Kannan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Achan</a:t>
            </a:r>
            <a:r>
              <a:rPr lang="en-US" altLang="zh-CN" sz="24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§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,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Jingrui</a:t>
            </a:r>
            <a:r>
              <a:rPr lang="zh-CN" altLang="en-US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200" b="1" dirty="0">
                <a:solidFill>
                  <a:srgbClr val="4E8CFF"/>
                </a:solidFill>
                <a:latin typeface="Georgia" panose="02040502050405020303" pitchFamily="18" charset="0"/>
              </a:rPr>
              <a:t>He</a:t>
            </a:r>
            <a:r>
              <a:rPr lang="en-US" altLang="zh-CN" sz="2200" b="1" baseline="30000" dirty="0">
                <a:solidFill>
                  <a:srgbClr val="4E8CFF"/>
                </a:solidFill>
                <a:latin typeface="Georgia" panose="02040502050405020303" pitchFamily="18" charset="0"/>
              </a:rPr>
              <a:t>†</a:t>
            </a:r>
            <a:endParaRPr lang="en-US" sz="2200" b="1" dirty="0">
              <a:solidFill>
                <a:srgbClr val="4E8CFF"/>
              </a:solidFill>
              <a:latin typeface="Georgia" panose="02040502050405020303" pitchFamily="18" charset="0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en-US" altLang="zh-CN" sz="2000" b="1" baseline="30000" dirty="0">
              <a:latin typeface="Georgia" panose="02040502050405020303" pitchFamily="18" charset="0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CN" b="1" baseline="30000" dirty="0">
                <a:latin typeface="Georgia" panose="02040502050405020303" pitchFamily="18" charset="0"/>
              </a:rPr>
              <a:t>†</a:t>
            </a:r>
            <a:r>
              <a:rPr lang="en-US" altLang="zh-CN" sz="2000" dirty="0">
                <a:latin typeface="Georgia" panose="02040502050405020303" pitchFamily="18" charset="0"/>
              </a:rPr>
              <a:t>University of Illinois at Urbana Champaign</a:t>
            </a: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CN" b="1" baseline="30000" dirty="0">
                <a:latin typeface="Georgia" panose="02040502050405020303" pitchFamily="18" charset="0"/>
              </a:rPr>
              <a:t>§</a:t>
            </a:r>
            <a:r>
              <a:rPr lang="en-US" altLang="zh-CN" sz="2000" dirty="0">
                <a:latin typeface="Georgia" panose="02040502050405020303" pitchFamily="18" charset="0"/>
              </a:rPr>
              <a:t>Walmart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Labs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en-US" altLang="zh-CN" sz="2400" b="1" dirty="0">
              <a:latin typeface="Georgia" panose="02040502050405020303" pitchFamily="18" charset="0"/>
            </a:endParaRPr>
          </a:p>
          <a:p>
            <a:pPr algn="ctr" fontAlgn="auto">
              <a:spcAft>
                <a:spcPts val="0"/>
              </a:spcAft>
            </a:pPr>
            <a:endParaRPr lang="en-US" altLang="zh-CN" sz="2400" b="1" dirty="0">
              <a:latin typeface="Georgia" panose="02040502050405020303" pitchFamily="18" charset="0"/>
            </a:endParaRPr>
          </a:p>
          <a:p>
            <a:pPr algn="ctr" fontAlgn="auto">
              <a:spcAft>
                <a:spcPts val="0"/>
              </a:spcAft>
            </a:pP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NSF Logo | NSF - National Science Foundation">
            <a:extLst>
              <a:ext uri="{FF2B5EF4-FFF2-40B4-BE49-F238E27FC236}">
                <a16:creationId xmlns:a16="http://schemas.microsoft.com/office/drawing/2014/main" id="{7EAE8C2F-9B5A-5547-AB9A-891256BC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888" y="-23458"/>
            <a:ext cx="808112" cy="8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FARMS – Artificial Intelligence for Future Agricultural Resilience,  Management, and Sustainability Institute">
            <a:extLst>
              <a:ext uri="{FF2B5EF4-FFF2-40B4-BE49-F238E27FC236}">
                <a16:creationId xmlns:a16="http://schemas.microsoft.com/office/drawing/2014/main" id="{0639639E-E3E1-4E45-BDE2-590E73D6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"/>
            <a:ext cx="3672590" cy="6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9CC0A2-7420-DD4F-8727-7D11E8790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21" y="5648080"/>
            <a:ext cx="2391674" cy="4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517171-1FE8-9E43-B117-E73876495B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10489335" y="5614"/>
            <a:ext cx="808112" cy="781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32948-D1B4-BC41-A2A6-B6017B1EDA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89" y="5648080"/>
            <a:ext cx="2578486" cy="4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AB02332-B0B0-B84C-BF00-CEB3BCE8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1" y="4408365"/>
            <a:ext cx="911509" cy="84982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200" y="1098474"/>
            <a:ext cx="93511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Common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pitfalls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existing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work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unobserved/unlabeled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interactions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between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&amp;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have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negative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labels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observed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&amp;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well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their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interactions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represent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the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true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relevance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distribution</a:t>
            </a:r>
            <a:r>
              <a:rPr lang="en-US" altLang="zh-CN" sz="2000" dirty="0">
                <a:latin typeface="Georgia" panose="02040502050405020303" pitchFamily="18" charset="0"/>
              </a:rPr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A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few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examples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400" b="1" dirty="0">
              <a:latin typeface="Georgia" panose="02040502050405020303" pitchFamily="18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Existing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Work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2825-F18F-2440-A9E0-9897F75AFBF7}"/>
              </a:ext>
            </a:extLst>
          </p:cNvPr>
          <p:cNvSpPr/>
          <p:nvPr/>
        </p:nvSpPr>
        <p:spPr>
          <a:xfrm>
            <a:off x="122542" y="8334765"/>
            <a:ext cx="357556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reflection blurRad="6350" endPos="0" dir="5400000" sy="-90000" algn="bl" rotWithShape="0"/>
                </a:effectLst>
                <a:latin typeface="Garamond" panose="02020404030301010803" pitchFamily="18" charset="0"/>
                <a:cs typeface="Arial" panose="020B0604020202020204" pitchFamily="34" charset="0"/>
              </a:rPr>
              <a:t>Illustration of truth inference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DD8C4-E24F-1845-AF30-2800D82C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25" y="4330310"/>
            <a:ext cx="1090540" cy="10501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0D6B3-1F0A-2344-BB6F-09D187DC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851" y="3486420"/>
            <a:ext cx="926561" cy="81932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B2885-2590-C94B-9335-D83EC942D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014" y="5380458"/>
            <a:ext cx="920279" cy="849827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516E8C-98AC-C44F-97E9-9F520F0FC74C}"/>
              </a:ext>
            </a:extLst>
          </p:cNvPr>
          <p:cNvSpPr txBox="1"/>
          <p:nvPr/>
        </p:nvSpPr>
        <p:spPr>
          <a:xfrm>
            <a:off x="2804806" y="39094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User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44199F-7A74-B045-9457-1CE5A3CEDFE0}"/>
              </a:ext>
            </a:extLst>
          </p:cNvPr>
          <p:cNvSpPr txBox="1"/>
          <p:nvPr/>
        </p:nvSpPr>
        <p:spPr>
          <a:xfrm>
            <a:off x="4299029" y="309379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Item</a:t>
            </a:r>
            <a:r>
              <a:rPr lang="zh-CN" altLang="en-US" b="1" dirty="0"/>
              <a:t> </a:t>
            </a:r>
            <a:r>
              <a:rPr lang="en-US" altLang="zh-CN" b="1" dirty="0"/>
              <a:t>ranking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AEF09-AB1D-8742-9C8E-B3E548B01989}"/>
              </a:ext>
            </a:extLst>
          </p:cNvPr>
          <p:cNvSpPr txBox="1"/>
          <p:nvPr/>
        </p:nvSpPr>
        <p:spPr>
          <a:xfrm>
            <a:off x="4504975" y="40013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A62527-36A4-C248-9E52-875232AD9721}"/>
              </a:ext>
            </a:extLst>
          </p:cNvPr>
          <p:cNvSpPr txBox="1"/>
          <p:nvPr/>
        </p:nvSpPr>
        <p:spPr>
          <a:xfrm>
            <a:off x="4490130" y="49664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2B090-0C8F-294D-83C2-97E566437373}"/>
              </a:ext>
            </a:extLst>
          </p:cNvPr>
          <p:cNvSpPr txBox="1"/>
          <p:nvPr/>
        </p:nvSpPr>
        <p:spPr>
          <a:xfrm>
            <a:off x="4481825" y="5940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C9266485-0240-594E-A44A-1A9D8837D2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435" y="3773868"/>
            <a:ext cx="386386" cy="386386"/>
          </a:xfrm>
          <a:prstGeom prst="rect">
            <a:avLst/>
          </a:prstGeom>
        </p:spPr>
      </p:pic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FB8FFC70-9952-534B-8BF7-CE1208A33F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7814" y="4705314"/>
            <a:ext cx="369332" cy="369332"/>
          </a:xfrm>
          <a:prstGeom prst="rect">
            <a:avLst/>
          </a:prstGeom>
        </p:spPr>
      </p:pic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C65DDAA6-6FF9-1B45-A4F4-AE470EF2EA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5435" y="5642839"/>
            <a:ext cx="369332" cy="3693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7948A9-6A3B-5D43-9935-2F59C6D75B93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3686065" y="3896080"/>
            <a:ext cx="876786" cy="959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E6D594-BD0F-844D-8D9D-20F9B4BE5EBC}"/>
              </a:ext>
            </a:extLst>
          </p:cNvPr>
          <p:cNvCxnSpPr>
            <a:cxnSpLocks/>
            <a:stCxn id="2" idx="3"/>
            <a:endCxn id="48" idx="3"/>
          </p:cNvCxnSpPr>
          <p:nvPr/>
        </p:nvCxnSpPr>
        <p:spPr>
          <a:xfrm>
            <a:off x="3686065" y="4855385"/>
            <a:ext cx="848881" cy="1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AE0945-F23A-7A4A-82AC-21BBF35C4785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3686065" y="4855385"/>
            <a:ext cx="869949" cy="94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3B4E552-5758-FD47-BB3A-99B53C4FD8EA}"/>
              </a:ext>
            </a:extLst>
          </p:cNvPr>
          <p:cNvSpPr txBox="1"/>
          <p:nvPr/>
        </p:nvSpPr>
        <p:spPr>
          <a:xfrm>
            <a:off x="3870204" y="42104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likes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E176FA-CA66-6E47-BE06-9F7FAB193196}"/>
              </a:ext>
            </a:extLst>
          </p:cNvPr>
          <p:cNvSpPr txBox="1"/>
          <p:nvPr/>
        </p:nvSpPr>
        <p:spPr>
          <a:xfrm>
            <a:off x="3883660" y="52553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likes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D05B8B-A64A-4C44-A63D-37B3837E5C3B}"/>
              </a:ext>
            </a:extLst>
          </p:cNvPr>
          <p:cNvSpPr txBox="1"/>
          <p:nvPr/>
        </p:nvSpPr>
        <p:spPr>
          <a:xfrm>
            <a:off x="3713969" y="4611730"/>
            <a:ext cx="82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doesn’t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like</a:t>
            </a:r>
            <a:endParaRPr 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68" name="Table 30">
            <a:extLst>
              <a:ext uri="{FF2B5EF4-FFF2-40B4-BE49-F238E27FC236}">
                <a16:creationId xmlns:a16="http://schemas.microsoft.com/office/drawing/2014/main" id="{810F295B-1C71-FB4B-A513-59C80091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84018"/>
              </p:ext>
            </p:extLst>
          </p:nvPr>
        </p:nvGraphicFramePr>
        <p:xfrm>
          <a:off x="8749907" y="3455356"/>
          <a:ext cx="3099222" cy="265380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16537">
                  <a:extLst>
                    <a:ext uri="{9D8B030D-6E8A-4147-A177-3AD203B41FA5}">
                      <a16:colId xmlns:a16="http://schemas.microsoft.com/office/drawing/2014/main" val="1455758879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4263875914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4180204660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228339541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3295786047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1079594547"/>
                    </a:ext>
                  </a:extLst>
                </a:gridCol>
              </a:tblGrid>
              <a:tr h="4423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972241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098714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109505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597563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546461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5895"/>
                  </a:ext>
                </a:extLst>
              </a:tr>
            </a:tbl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53C0DD14-D6A2-4644-ADE6-56977F334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039" y="3918390"/>
            <a:ext cx="491546" cy="405994"/>
          </a:xfrm>
          <a:prstGeom prst="rect">
            <a:avLst/>
          </a:prstGeom>
          <a:ln w="28575">
            <a:noFill/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A2C7232-00EF-2540-8BD8-5E7C8377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275" y="4376286"/>
            <a:ext cx="396138" cy="369332"/>
          </a:xfrm>
          <a:prstGeom prst="rect">
            <a:avLst/>
          </a:prstGeom>
          <a:ln w="28575"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1CCBD8-32E8-4643-8CA2-8E553067D6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3275" y="4820875"/>
            <a:ext cx="369332" cy="3748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D459CD-2250-4543-A927-8E0095416D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9492" y="3475033"/>
            <a:ext cx="475519" cy="4024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07C3DF-301E-7146-8C95-D0B492280C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4747" y="3475032"/>
            <a:ext cx="475519" cy="4050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0BBE81C-8DDD-584A-ADDC-B45F87627E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4057" y="5267245"/>
            <a:ext cx="465743" cy="36933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0911EF4-5F93-544C-AA4C-6EBD3900B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2611" y="3469807"/>
            <a:ext cx="461023" cy="41189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6E3747D-0D81-8A44-B244-0FC0BE0853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34237" y="3474427"/>
            <a:ext cx="478566" cy="402410"/>
          </a:xfrm>
          <a:prstGeom prst="rect">
            <a:avLst/>
          </a:prstGeom>
        </p:spPr>
      </p:pic>
      <p:sp>
        <p:nvSpPr>
          <p:cNvPr id="76" name="Cloud 75">
            <a:extLst>
              <a:ext uri="{FF2B5EF4-FFF2-40B4-BE49-F238E27FC236}">
                <a16:creationId xmlns:a16="http://schemas.microsoft.com/office/drawing/2014/main" id="{9BE85882-95FF-F042-9FA6-9ACE5AED9D2B}"/>
              </a:ext>
            </a:extLst>
          </p:cNvPr>
          <p:cNvSpPr/>
          <p:nvPr/>
        </p:nvSpPr>
        <p:spPr>
          <a:xfrm>
            <a:off x="201626" y="3622876"/>
            <a:ext cx="2217953" cy="2026263"/>
          </a:xfrm>
          <a:prstGeom prst="cloud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0">
                <a:schemeClr val="accent1">
                  <a:lumMod val="90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George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only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buys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toy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dinosaur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doesn’t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i="1" dirty="0">
                <a:solidFill>
                  <a:srgbClr val="FF0000"/>
                </a:solidFill>
              </a:rPr>
              <a:t>mean</a:t>
            </a:r>
            <a:r>
              <a:rPr lang="zh-CN" altLang="en-US" sz="1400" i="1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doesn’t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like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chocolate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cake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77" name="Cloud 76">
            <a:extLst>
              <a:ext uri="{FF2B5EF4-FFF2-40B4-BE49-F238E27FC236}">
                <a16:creationId xmlns:a16="http://schemas.microsoft.com/office/drawing/2014/main" id="{47DA52BF-8A33-1345-8FC9-2CAEBD8024E4}"/>
              </a:ext>
            </a:extLst>
          </p:cNvPr>
          <p:cNvSpPr/>
          <p:nvPr/>
        </p:nvSpPr>
        <p:spPr>
          <a:xfrm>
            <a:off x="6290519" y="3825605"/>
            <a:ext cx="2376400" cy="1840026"/>
          </a:xfrm>
          <a:prstGeom prst="cloud">
            <a:avLst/>
          </a:prstGeom>
          <a:gradFill flip="none" rotWithShape="1">
            <a:gsLst>
              <a:gs pos="0">
                <a:srgbClr val="FF7401">
                  <a:tint val="66000"/>
                  <a:satMod val="160000"/>
                </a:srgbClr>
              </a:gs>
              <a:gs pos="50000">
                <a:srgbClr val="FF7401">
                  <a:tint val="44500"/>
                  <a:satMod val="160000"/>
                </a:srgbClr>
              </a:gs>
              <a:gs pos="100000">
                <a:srgbClr val="FF7401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Using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only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sparse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user-item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interactions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not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learn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underlying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distribution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well.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517265E3-2943-4D4B-9BEF-6EF6A9932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80648"/>
            <a:ext cx="693019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2939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200" y="1098474"/>
            <a:ext cx="9351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Common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pitfalls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existing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work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unobserved/unlabeled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interactions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between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&amp;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have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negative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labels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observed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&amp;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well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their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interactions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represent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the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true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relevance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distribution</a:t>
            </a:r>
            <a:r>
              <a:rPr lang="en-US" altLang="zh-CN" sz="2000" dirty="0">
                <a:latin typeface="Georgia" panose="02040502050405020303" pitchFamily="18" charset="0"/>
              </a:rPr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Two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novel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designs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our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proposed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approach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Users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observe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only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positive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corresponding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remaining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unlabeled</a:t>
            </a:r>
            <a:r>
              <a:rPr lang="en-US" altLang="zh-CN" sz="2000" dirty="0">
                <a:latin typeface="Georgia" panose="02040502050405020303" pitchFamily="18" charset="0"/>
              </a:rPr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Generator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generates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fake</a:t>
            </a:r>
            <a:r>
              <a:rPr lang="zh-CN" altLang="en-US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users/items</a:t>
            </a:r>
            <a:r>
              <a:rPr lang="zh-CN" altLang="en-US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(embeddings)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increase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expressiveness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ranking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model.</a:t>
            </a:r>
            <a:endParaRPr lang="en-US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endParaRPr lang="en-US" altLang="zh-CN" sz="2400" b="1" dirty="0">
              <a:latin typeface="Georgia" panose="02040502050405020303" pitchFamily="18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Existing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Work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2825-F18F-2440-A9E0-9897F75AFBF7}"/>
              </a:ext>
            </a:extLst>
          </p:cNvPr>
          <p:cNvSpPr/>
          <p:nvPr/>
        </p:nvSpPr>
        <p:spPr>
          <a:xfrm>
            <a:off x="122542" y="8334765"/>
            <a:ext cx="357556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reflection blurRad="6350" endPos="0" dir="5400000" sy="-90000" algn="bl" rotWithShape="0"/>
                </a:effectLst>
                <a:latin typeface="Garamond" panose="02020404030301010803" pitchFamily="18" charset="0"/>
                <a:cs typeface="Arial" panose="020B0604020202020204" pitchFamily="34" charset="0"/>
              </a:rPr>
              <a:t>Illustration of truth inference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E3C5302-BF69-7F44-BEB1-656FCD60F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80648"/>
            <a:ext cx="693019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310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Roadmap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08F95-7F05-924B-AC39-54E7A18D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644" y="3500145"/>
            <a:ext cx="1447800" cy="8382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16587DE-668C-E941-B9BA-195FB6538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380265"/>
              </p:ext>
            </p:extLst>
          </p:nvPr>
        </p:nvGraphicFramePr>
        <p:xfrm>
          <a:off x="3010159" y="1209091"/>
          <a:ext cx="6171681" cy="458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50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200" y="1098474"/>
            <a:ext cx="93511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Matrix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factorization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(MF)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MF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maps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both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into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joint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latent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factor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space.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MF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assumes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all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latent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feature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equally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important.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b="1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b="1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b="1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b="1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Generalized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matrix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factorization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(GMF)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GMF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assume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each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latent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feature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has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relation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mapping.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Preliminary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2825-F18F-2440-A9E0-9897F75AFBF7}"/>
              </a:ext>
            </a:extLst>
          </p:cNvPr>
          <p:cNvSpPr/>
          <p:nvPr/>
        </p:nvSpPr>
        <p:spPr>
          <a:xfrm>
            <a:off x="122542" y="8334765"/>
            <a:ext cx="357556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reflection blurRad="6350" endPos="0" dir="5400000" sy="-90000" algn="bl" rotWithShape="0"/>
                </a:effectLst>
                <a:latin typeface="Garamond" panose="02020404030301010803" pitchFamily="18" charset="0"/>
                <a:cs typeface="Arial" panose="020B0604020202020204" pitchFamily="34" charset="0"/>
              </a:rPr>
              <a:t>Illustration of truth inference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C73E3-9F80-9C44-A1EA-3D3E3019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01" y="2409705"/>
            <a:ext cx="3284396" cy="793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B7F7C-01D2-4744-96ED-9E8A5608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30" y="4514794"/>
            <a:ext cx="4719739" cy="88966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AD9F1B3-EF4E-0D4F-8955-210B78B53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80648"/>
            <a:ext cx="693019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 dirty="0"/>
              <a:t> 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DBD37F-F260-C34E-A6E5-F058B11C5C4D}"/>
              </a:ext>
            </a:extLst>
          </p:cNvPr>
          <p:cNvSpPr/>
          <p:nvPr/>
        </p:nvSpPr>
        <p:spPr>
          <a:xfrm>
            <a:off x="3523628" y="6304870"/>
            <a:ext cx="5240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 err="1">
                <a:latin typeface="Abadi MT Condensed Light" panose="020B0306030101010103" pitchFamily="34" charset="77"/>
                <a:cs typeface="Al Bayan Plain" pitchFamily="2" charset="-78"/>
              </a:rPr>
              <a:t>Xiangnan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He,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et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al.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b="1" dirty="0">
                <a:latin typeface="Abadi MT Condensed Light" panose="020B0306030101010103" pitchFamily="34" charset="77"/>
                <a:cs typeface="Al Bayan Plain" pitchFamily="2" charset="-78"/>
              </a:rPr>
              <a:t>Neural Collaborative Filtering</a:t>
            </a:r>
            <a:r>
              <a:rPr lang="en-US" dirty="0">
                <a:latin typeface="Abadi MT Condensed Light" panose="020B0306030101010103" pitchFamily="34" charset="77"/>
                <a:cs typeface="Al Bayan Plain" pitchFamily="2" charset="-78"/>
              </a:rPr>
              <a:t>.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WWW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2017.</a:t>
            </a:r>
          </a:p>
        </p:txBody>
      </p:sp>
    </p:spTree>
    <p:extLst>
      <p:ext uri="{BB962C8B-B14F-4D97-AF65-F5344CB8AC3E}">
        <p14:creationId xmlns:p14="http://schemas.microsoft.com/office/powerpoint/2010/main" val="39020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107528"/>
            <a:ext cx="10052613" cy="480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Generative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adversarial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network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(GAN)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Minimax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game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between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generator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i="1" dirty="0">
                <a:latin typeface="Georgia" panose="02040502050405020303" pitchFamily="18" charset="0"/>
              </a:rPr>
              <a:t>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discriminator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i="1" dirty="0">
                <a:latin typeface="Georgia" panose="02040502050405020303" pitchFamily="18" charset="0"/>
              </a:rPr>
              <a:t>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generates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fake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data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confuse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distinguishes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real-world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data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fake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data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from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4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Objectives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of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GAN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with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defined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loss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functions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r>
              <a:rPr lang="en-US" altLang="zh-CN" sz="2000" dirty="0">
                <a:latin typeface="Georgia" panose="02040502050405020303" pitchFamily="18" charset="0"/>
              </a:rPr>
              <a:t>Note:</a:t>
            </a:r>
            <a:r>
              <a:rPr lang="zh-CN" altLang="en-US" sz="2000" dirty="0">
                <a:latin typeface="Georgia" panose="02040502050405020303" pitchFamily="18" charset="0"/>
              </a:rPr>
              <a:t>                   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            </a:t>
            </a:r>
            <a:r>
              <a:rPr lang="en-US" altLang="zh-CN" sz="2000" dirty="0">
                <a:latin typeface="Georgia" panose="02040502050405020303" pitchFamily="18" charset="0"/>
              </a:rPr>
              <a:t>are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distributions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real-world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data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fake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data.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Georgia" panose="02040502050405020303" pitchFamily="18" charset="0"/>
              </a:rPr>
              <a:t>                                </a:t>
            </a:r>
            <a:r>
              <a:rPr lang="en-US" altLang="zh-CN" sz="2000" dirty="0">
                <a:latin typeface="Georgia" panose="02040502050405020303" pitchFamily="18" charset="0"/>
              </a:rPr>
              <a:t>are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loss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functions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respectively.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Preliminary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2825-F18F-2440-A9E0-9897F75AFBF7}"/>
              </a:ext>
            </a:extLst>
          </p:cNvPr>
          <p:cNvSpPr/>
          <p:nvPr/>
        </p:nvSpPr>
        <p:spPr>
          <a:xfrm>
            <a:off x="122542" y="8334765"/>
            <a:ext cx="357556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reflection blurRad="6350" endPos="0" dir="5400000" sy="-90000" algn="bl" rotWithShape="0"/>
                </a:effectLst>
                <a:latin typeface="Garamond" panose="02020404030301010803" pitchFamily="18" charset="0"/>
                <a:cs typeface="Arial" panose="020B0604020202020204" pitchFamily="34" charset="0"/>
              </a:rPr>
              <a:t>Illustration of truth inference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4E1FA-4799-D44F-B2FA-C6F90BF7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85" y="2682350"/>
            <a:ext cx="7880430" cy="600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E04C2-1941-CE48-A444-0DB1D2C4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56" y="4128882"/>
            <a:ext cx="7795550" cy="63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459BD-5B7D-DE44-B98F-70684A2D8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991" y="5123887"/>
            <a:ext cx="1194165" cy="34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19FBF-1472-444E-9DAC-F4B4B436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736" y="5099439"/>
            <a:ext cx="716991" cy="37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1B038-9D2D-0140-9B5D-D371E308B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991" y="5480797"/>
            <a:ext cx="1288715" cy="39290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8A8ACDC-70B6-684F-A930-D50F26E2D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80648"/>
            <a:ext cx="693019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 dirty="0"/>
              <a:t> -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8BB15-2BAC-764E-9A9B-F2FBE21363B3}"/>
              </a:ext>
            </a:extLst>
          </p:cNvPr>
          <p:cNvSpPr/>
          <p:nvPr/>
        </p:nvSpPr>
        <p:spPr>
          <a:xfrm>
            <a:off x="3367874" y="6298949"/>
            <a:ext cx="589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Ian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Goodfellow,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et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al.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b="1" dirty="0">
                <a:latin typeface="Abadi MT Condensed Light" panose="020B0306030101010103" pitchFamily="34" charset="77"/>
                <a:cs typeface="Al Bayan Plain" pitchFamily="2" charset="-78"/>
              </a:rPr>
              <a:t>Generative</a:t>
            </a:r>
            <a:r>
              <a:rPr lang="zh-CN" altLang="en-US" b="1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b="1" dirty="0">
                <a:latin typeface="Abadi MT Condensed Light" panose="020B0306030101010103" pitchFamily="34" charset="77"/>
                <a:cs typeface="Al Bayan Plain" pitchFamily="2" charset="-78"/>
              </a:rPr>
              <a:t>Adversarial</a:t>
            </a:r>
            <a:r>
              <a:rPr lang="zh-CN" altLang="en-US" b="1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b="1" dirty="0">
                <a:latin typeface="Abadi MT Condensed Light" panose="020B0306030101010103" pitchFamily="34" charset="77"/>
                <a:cs typeface="Al Bayan Plain" pitchFamily="2" charset="-78"/>
              </a:rPr>
              <a:t>Networks.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 err="1">
                <a:latin typeface="Abadi MT Condensed Light" panose="020B0306030101010103" pitchFamily="34" charset="77"/>
                <a:cs typeface="Al Bayan Plain" pitchFamily="2" charset="-78"/>
              </a:rPr>
              <a:t>NeurIPS</a:t>
            </a:r>
            <a:r>
              <a:rPr lang="zh-CN" alt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altLang="zh-CN" dirty="0">
                <a:latin typeface="Abadi MT Condensed Light" panose="020B0306030101010103" pitchFamily="34" charset="77"/>
                <a:cs typeface="Al Bayan Plain" pitchFamily="2" charset="-78"/>
              </a:rPr>
              <a:t>2014.</a:t>
            </a:r>
          </a:p>
        </p:txBody>
      </p:sp>
    </p:spTree>
    <p:extLst>
      <p:ext uri="{BB962C8B-B14F-4D97-AF65-F5344CB8AC3E}">
        <p14:creationId xmlns:p14="http://schemas.microsoft.com/office/powerpoint/2010/main" val="378128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097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The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model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architecture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with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GAN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Proposed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Approach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–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PURE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4151-76B1-AC40-81B6-C13B0CC5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88" y="1560140"/>
            <a:ext cx="9297909" cy="46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09727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sz="2400" b="1" dirty="0">
                <a:latin typeface="Georgia" panose="02040502050405020303" pitchFamily="18" charset="0"/>
              </a:rPr>
              <a:t>Recommendation with unlabeled sampling</a:t>
            </a: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eorgia" panose="02040502050405020303" pitchFamily="18" charset="0"/>
              </a:rPr>
              <a:t>Traditional positive-negative (PN) sampling assumes unobserved entries are all negatives.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eorgia" panose="02040502050405020303" pitchFamily="18" charset="0"/>
              </a:rPr>
              <a:t>Positive-unlabeled (PU) sampling explicitly model the unlabeled samples and treat the unobserved entries as a mixture of positive &amp; negative examples.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Proposed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Approach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–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PURE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6A6E9-3F60-F54B-ACD5-4BE662EA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35" y="2442108"/>
            <a:ext cx="4306544" cy="681869"/>
          </a:xfrm>
          <a:prstGeom prst="rect">
            <a:avLst/>
          </a:prstGeom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9CD5DB26-FF4A-8F4E-82E8-612F8F4547D6}"/>
              </a:ext>
            </a:extLst>
          </p:cNvPr>
          <p:cNvSpPr/>
          <p:nvPr/>
        </p:nvSpPr>
        <p:spPr>
          <a:xfrm>
            <a:off x="5238280" y="2549572"/>
            <a:ext cx="1162515" cy="514825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F9434CD-3581-B649-86C0-B35AE23E866D}"/>
              </a:ext>
            </a:extLst>
          </p:cNvPr>
          <p:cNvSpPr/>
          <p:nvPr/>
        </p:nvSpPr>
        <p:spPr>
          <a:xfrm>
            <a:off x="6832673" y="2553543"/>
            <a:ext cx="1240106" cy="518630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2BDD43-7951-F940-A31D-303015A024C8}"/>
              </a:ext>
            </a:extLst>
          </p:cNvPr>
          <p:cNvSpPr/>
          <p:nvPr/>
        </p:nvSpPr>
        <p:spPr>
          <a:xfrm>
            <a:off x="5238280" y="2613974"/>
            <a:ext cx="315313" cy="431800"/>
          </a:xfrm>
          <a:prstGeom prst="ellipse">
            <a:avLst/>
          </a:prstGeom>
          <a:noFill/>
          <a:ln>
            <a:solidFill>
              <a:srgbClr val="FF641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41D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E6E470-326E-9A46-81D6-DEAD556B059B}"/>
              </a:ext>
            </a:extLst>
          </p:cNvPr>
          <p:cNvSpPr/>
          <p:nvPr/>
        </p:nvSpPr>
        <p:spPr>
          <a:xfrm>
            <a:off x="6834561" y="2610893"/>
            <a:ext cx="319572" cy="43180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08568E-EDDE-2241-BEAA-6C71C81FBA91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5322377" y="2411583"/>
            <a:ext cx="73560" cy="20239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14E814-962B-2347-8A66-D25E32437A15}"/>
              </a:ext>
            </a:extLst>
          </p:cNvPr>
          <p:cNvSpPr txBox="1"/>
          <p:nvPr/>
        </p:nvSpPr>
        <p:spPr>
          <a:xfrm>
            <a:off x="5189657" y="2094826"/>
            <a:ext cx="206477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Garamond" panose="02020404030301010803" pitchFamily="18" charset="0"/>
              </a:rPr>
              <a:t>Class-prior probabilities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B0408D-960B-6F40-B449-77DA7473B19D}"/>
              </a:ext>
            </a:extLst>
          </p:cNvPr>
          <p:cNvCxnSpPr>
            <a:cxnSpLocks/>
          </p:cNvCxnSpPr>
          <p:nvPr/>
        </p:nvCxnSpPr>
        <p:spPr>
          <a:xfrm flipV="1">
            <a:off x="6912704" y="2411583"/>
            <a:ext cx="0" cy="27032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182EE-C5D1-6647-838A-FBBEDF2119A8}"/>
              </a:ext>
            </a:extLst>
          </p:cNvPr>
          <p:cNvSpPr/>
          <p:nvPr/>
        </p:nvSpPr>
        <p:spPr>
          <a:xfrm>
            <a:off x="2109191" y="6294596"/>
            <a:ext cx="797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Abadi MT Condensed Light" panose="020B0306030101010103" pitchFamily="34" charset="77"/>
                <a:cs typeface="Al Bayan Plain" pitchFamily="2" charset="-78"/>
              </a:rPr>
              <a:t>Ryuichi</a:t>
            </a:r>
            <a:r>
              <a:rPr lang="en-US" dirty="0">
                <a:latin typeface="Abadi MT Condensed Light" panose="020B0306030101010103" pitchFamily="34" charset="77"/>
                <a:cs typeface="Al Bayan Plain" pitchFamily="2" charset="-78"/>
              </a:rPr>
              <a:t> </a:t>
            </a:r>
            <a:r>
              <a:rPr lang="en-US" dirty="0" err="1">
                <a:latin typeface="Abadi MT Condensed Light" panose="020B0306030101010103" pitchFamily="34" charset="77"/>
                <a:cs typeface="Al Bayan Plain" pitchFamily="2" charset="-78"/>
              </a:rPr>
              <a:t>Kiryo</a:t>
            </a:r>
            <a:r>
              <a:rPr lang="en-US" dirty="0">
                <a:latin typeface="Abadi MT Condensed Light" panose="020B0306030101010103" pitchFamily="34" charset="77"/>
                <a:cs typeface="Al Bayan Plain" pitchFamily="2" charset="-78"/>
              </a:rPr>
              <a:t>, et al., </a:t>
            </a:r>
            <a:r>
              <a:rPr lang="en-US" b="1" dirty="0">
                <a:latin typeface="Abadi MT Condensed Light" panose="020B0306030101010103" pitchFamily="34" charset="77"/>
                <a:cs typeface="Al Bayan Plain" pitchFamily="2" charset="-78"/>
              </a:rPr>
              <a:t>Positive-Unlabeled Learning with Non-Negative Risk Estimator</a:t>
            </a:r>
            <a:r>
              <a:rPr lang="en-US" dirty="0">
                <a:latin typeface="Abadi MT Condensed Light" panose="020B0306030101010103" pitchFamily="34" charset="77"/>
                <a:cs typeface="Al Bayan Plain" pitchFamily="2" charset="-78"/>
              </a:rPr>
              <a:t>. </a:t>
            </a:r>
            <a:r>
              <a:rPr lang="en-US" dirty="0" err="1">
                <a:latin typeface="Abadi MT Condensed Light" panose="020B0306030101010103" pitchFamily="34" charset="77"/>
                <a:cs typeface="Al Bayan Plain" pitchFamily="2" charset="-78"/>
              </a:rPr>
              <a:t>NeurIPS</a:t>
            </a:r>
            <a:r>
              <a:rPr lang="en-US" dirty="0">
                <a:latin typeface="Abadi MT Condensed Light" panose="020B0306030101010103" pitchFamily="34" charset="77"/>
                <a:cs typeface="Al Bayan Plain" pitchFamily="2" charset="-78"/>
              </a:rPr>
              <a:t> 17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6C4DF0-1025-5B49-AD76-3F7384231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2"/>
          <a:stretch/>
        </p:blipFill>
        <p:spPr>
          <a:xfrm>
            <a:off x="3331882" y="4270077"/>
            <a:ext cx="5459033" cy="598294"/>
          </a:xfrm>
          <a:prstGeom prst="rect">
            <a:avLst/>
          </a:prstGeom>
        </p:spPr>
      </p:pic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B25B8889-5B2C-344A-A424-75E905F5EC98}"/>
              </a:ext>
            </a:extLst>
          </p:cNvPr>
          <p:cNvSpPr/>
          <p:nvPr/>
        </p:nvSpPr>
        <p:spPr>
          <a:xfrm>
            <a:off x="4734683" y="4315376"/>
            <a:ext cx="1171397" cy="514825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F4A5CC2E-E738-E047-A1BA-2CBEBB6CBEDC}"/>
              </a:ext>
            </a:extLst>
          </p:cNvPr>
          <p:cNvSpPr/>
          <p:nvPr/>
        </p:nvSpPr>
        <p:spPr>
          <a:xfrm>
            <a:off x="6334344" y="4318793"/>
            <a:ext cx="2525774" cy="518630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0972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sz="2400" b="1" dirty="0">
                <a:latin typeface="Georgia" panose="02040502050405020303" pitchFamily="18" charset="0"/>
              </a:rPr>
              <a:t>Recommendation with unlabeled sampling</a:t>
            </a: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eorgia" panose="02040502050405020303" pitchFamily="18" charset="0"/>
              </a:rPr>
              <a:t>Positive-unlabeled (PU) sampling explicitly model the unlabeled samples and treat the unobserved entries as a mixture of positive &amp; negative examples.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Proposed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Approach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–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PURE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30">
            <a:extLst>
              <a:ext uri="{FF2B5EF4-FFF2-40B4-BE49-F238E27FC236}">
                <a16:creationId xmlns:a16="http://schemas.microsoft.com/office/drawing/2014/main" id="{D0C48DC8-ADFC-2B4E-B4E2-C827ECA45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993998"/>
              </p:ext>
            </p:extLst>
          </p:nvPr>
        </p:nvGraphicFramePr>
        <p:xfrm>
          <a:off x="3700001" y="3198088"/>
          <a:ext cx="3099222" cy="26538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6537">
                  <a:extLst>
                    <a:ext uri="{9D8B030D-6E8A-4147-A177-3AD203B41FA5}">
                      <a16:colId xmlns:a16="http://schemas.microsoft.com/office/drawing/2014/main" val="1455758879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4263875914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4180204660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228339541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3295786047"/>
                    </a:ext>
                  </a:extLst>
                </a:gridCol>
                <a:gridCol w="516537">
                  <a:extLst>
                    <a:ext uri="{9D8B030D-6E8A-4147-A177-3AD203B41FA5}">
                      <a16:colId xmlns:a16="http://schemas.microsoft.com/office/drawing/2014/main" val="1079594547"/>
                    </a:ext>
                  </a:extLst>
                </a:gridCol>
              </a:tblGrid>
              <a:tr h="4423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972241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098714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109505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597563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546461"/>
                  </a:ext>
                </a:extLst>
              </a:tr>
              <a:tr h="442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785895"/>
                  </a:ext>
                </a:extLst>
              </a:tr>
            </a:tbl>
          </a:graphicData>
        </a:graphic>
      </p:graphicFrame>
      <p:pic>
        <p:nvPicPr>
          <p:cNvPr id="17" name="Graphic 16" descr="School boy">
            <a:extLst>
              <a:ext uri="{FF2B5EF4-FFF2-40B4-BE49-F238E27FC236}">
                <a16:creationId xmlns:a16="http://schemas.microsoft.com/office/drawing/2014/main" id="{FBE0DB4A-C347-E540-A3EF-EB1BCCF0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7782" y="3205645"/>
            <a:ext cx="420020" cy="420020"/>
          </a:xfrm>
          <a:prstGeom prst="rect">
            <a:avLst/>
          </a:prstGeom>
        </p:spPr>
      </p:pic>
      <p:pic>
        <p:nvPicPr>
          <p:cNvPr id="18" name="Graphic 17" descr="Record">
            <a:extLst>
              <a:ext uri="{FF2B5EF4-FFF2-40B4-BE49-F238E27FC236}">
                <a16:creationId xmlns:a16="http://schemas.microsoft.com/office/drawing/2014/main" id="{1AD0E41D-30EE-D245-A953-B9E41AC398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3554" y="3677466"/>
            <a:ext cx="359076" cy="359076"/>
          </a:xfrm>
          <a:prstGeom prst="rect">
            <a:avLst/>
          </a:prstGeom>
        </p:spPr>
      </p:pic>
      <p:pic>
        <p:nvPicPr>
          <p:cNvPr id="19" name="Graphic 18" descr="Record">
            <a:extLst>
              <a:ext uri="{FF2B5EF4-FFF2-40B4-BE49-F238E27FC236}">
                <a16:creationId xmlns:a16="http://schemas.microsoft.com/office/drawing/2014/main" id="{B63AFF4F-68F6-3749-BE7A-63E71A4068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3556" y="4128006"/>
            <a:ext cx="359076" cy="359076"/>
          </a:xfrm>
          <a:prstGeom prst="rect">
            <a:avLst/>
          </a:prstGeom>
        </p:spPr>
      </p:pic>
      <p:pic>
        <p:nvPicPr>
          <p:cNvPr id="21" name="Graphic 20" descr="Record">
            <a:extLst>
              <a:ext uri="{FF2B5EF4-FFF2-40B4-BE49-F238E27FC236}">
                <a16:creationId xmlns:a16="http://schemas.microsoft.com/office/drawing/2014/main" id="{EB6B3184-5408-3C45-B714-D325AB76C7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3557" y="4585550"/>
            <a:ext cx="359075" cy="359075"/>
          </a:xfrm>
          <a:prstGeom prst="rect">
            <a:avLst/>
          </a:prstGeom>
        </p:spPr>
      </p:pic>
      <p:pic>
        <p:nvPicPr>
          <p:cNvPr id="23" name="Graphic 22" descr="School girl">
            <a:extLst>
              <a:ext uri="{FF2B5EF4-FFF2-40B4-BE49-F238E27FC236}">
                <a16:creationId xmlns:a16="http://schemas.microsoft.com/office/drawing/2014/main" id="{530F20CE-61CE-BA4D-AA5D-B0659F843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7551" y="3209725"/>
            <a:ext cx="420020" cy="420020"/>
          </a:xfrm>
          <a:prstGeom prst="rect">
            <a:avLst/>
          </a:prstGeom>
        </p:spPr>
      </p:pic>
      <p:pic>
        <p:nvPicPr>
          <p:cNvPr id="26" name="Graphic 25" descr="Office worker">
            <a:extLst>
              <a:ext uri="{FF2B5EF4-FFF2-40B4-BE49-F238E27FC236}">
                <a16:creationId xmlns:a16="http://schemas.microsoft.com/office/drawing/2014/main" id="{C28B7953-60F8-2242-85F7-BD9382F0C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10378" y="3198295"/>
            <a:ext cx="366377" cy="420021"/>
          </a:xfrm>
          <a:prstGeom prst="rect">
            <a:avLst/>
          </a:prstGeom>
        </p:spPr>
      </p:pic>
      <p:pic>
        <p:nvPicPr>
          <p:cNvPr id="29" name="Graphic 28" descr="Doctor">
            <a:extLst>
              <a:ext uri="{FF2B5EF4-FFF2-40B4-BE49-F238E27FC236}">
                <a16:creationId xmlns:a16="http://schemas.microsoft.com/office/drawing/2014/main" id="{FDC9F29F-AB92-1343-9269-A08E637C2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27360" y="3213202"/>
            <a:ext cx="381116" cy="416543"/>
          </a:xfrm>
          <a:prstGeom prst="rect">
            <a:avLst/>
          </a:prstGeom>
        </p:spPr>
      </p:pic>
      <p:pic>
        <p:nvPicPr>
          <p:cNvPr id="30" name="Graphic 29" descr="Record">
            <a:extLst>
              <a:ext uri="{FF2B5EF4-FFF2-40B4-BE49-F238E27FC236}">
                <a16:creationId xmlns:a16="http://schemas.microsoft.com/office/drawing/2014/main" id="{F898FEAB-DAFA-0E45-B1E9-E55D3F5BD71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73556" y="5007615"/>
            <a:ext cx="359076" cy="362905"/>
          </a:xfrm>
          <a:prstGeom prst="rect">
            <a:avLst/>
          </a:prstGeom>
        </p:spPr>
      </p:pic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7C799359-032C-0742-A0AE-C12AF2A47552}"/>
              </a:ext>
            </a:extLst>
          </p:cNvPr>
          <p:cNvSpPr/>
          <p:nvPr/>
        </p:nvSpPr>
        <p:spPr>
          <a:xfrm>
            <a:off x="4226230" y="3631602"/>
            <a:ext cx="502889" cy="452337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solidFill>
              <a:srgbClr val="FF64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5">
            <a:extLst>
              <a:ext uri="{FF2B5EF4-FFF2-40B4-BE49-F238E27FC236}">
                <a16:creationId xmlns:a16="http://schemas.microsoft.com/office/drawing/2014/main" id="{7AA479DE-3FF0-6945-B7E9-24024DC0B3A6}"/>
              </a:ext>
            </a:extLst>
          </p:cNvPr>
          <p:cNvSpPr/>
          <p:nvPr/>
        </p:nvSpPr>
        <p:spPr>
          <a:xfrm>
            <a:off x="4225851" y="4517453"/>
            <a:ext cx="495915" cy="446836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8293B-1D3B-FD46-BAC9-58E3AFEBAB38}"/>
              </a:ext>
            </a:extLst>
          </p:cNvPr>
          <p:cNvSpPr txBox="1"/>
          <p:nvPr/>
        </p:nvSpPr>
        <p:spPr>
          <a:xfrm>
            <a:off x="8039048" y="3380614"/>
            <a:ext cx="184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Sampled </a:t>
            </a:r>
            <a:r>
              <a:rPr lang="en-US" sz="1600" b="1" dirty="0">
                <a:solidFill>
                  <a:srgbClr val="FF641D"/>
                </a:solidFill>
                <a:latin typeface="Georgia" panose="02040502050405020303" pitchFamily="18" charset="0"/>
              </a:rPr>
              <a:t>positive</a:t>
            </a:r>
            <a:r>
              <a:rPr lang="en-US" sz="1600" b="1" dirty="0">
                <a:latin typeface="Georgia" panose="02040502050405020303" pitchFamily="18" charset="0"/>
              </a:rPr>
              <a:t> examples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6AAC5C-A6DC-7F4C-A814-203DD1A02D51}"/>
              </a:ext>
            </a:extLst>
          </p:cNvPr>
          <p:cNvSpPr txBox="1"/>
          <p:nvPr/>
        </p:nvSpPr>
        <p:spPr>
          <a:xfrm>
            <a:off x="8078376" y="4574519"/>
            <a:ext cx="184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Sampled </a:t>
            </a:r>
            <a:r>
              <a:rPr lang="en-US" sz="1600" b="1" dirty="0">
                <a:solidFill>
                  <a:srgbClr val="0070C0"/>
                </a:solidFill>
                <a:latin typeface="Georgia" panose="02040502050405020303" pitchFamily="18" charset="0"/>
              </a:rPr>
              <a:t>unlabeled</a:t>
            </a:r>
            <a:r>
              <a:rPr lang="en-US" sz="1600" b="1" dirty="0">
                <a:latin typeface="Georgia" panose="02040502050405020303" pitchFamily="18" charset="0"/>
              </a:rPr>
              <a:t> examples</a:t>
            </a:r>
          </a:p>
        </p:txBody>
      </p:sp>
      <p:sp>
        <p:nvSpPr>
          <p:cNvPr id="45" name="Rectangle: Rounded Corners 5">
            <a:extLst>
              <a:ext uri="{FF2B5EF4-FFF2-40B4-BE49-F238E27FC236}">
                <a16:creationId xmlns:a16="http://schemas.microsoft.com/office/drawing/2014/main" id="{777209F9-E2E3-2241-A438-F157A3E8A7F0}"/>
              </a:ext>
            </a:extLst>
          </p:cNvPr>
          <p:cNvSpPr/>
          <p:nvPr/>
        </p:nvSpPr>
        <p:spPr>
          <a:xfrm>
            <a:off x="4742904" y="4073340"/>
            <a:ext cx="482385" cy="468372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solidFill>
              <a:srgbClr val="FF64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5">
            <a:extLst>
              <a:ext uri="{FF2B5EF4-FFF2-40B4-BE49-F238E27FC236}">
                <a16:creationId xmlns:a16="http://schemas.microsoft.com/office/drawing/2014/main" id="{61997BDA-3047-CB4A-AD91-620983AED585}"/>
              </a:ext>
            </a:extLst>
          </p:cNvPr>
          <p:cNvSpPr/>
          <p:nvPr/>
        </p:nvSpPr>
        <p:spPr>
          <a:xfrm>
            <a:off x="5775562" y="4521315"/>
            <a:ext cx="502889" cy="452337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solidFill>
              <a:srgbClr val="FF64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4DB1BA39-506E-EE41-846A-56CE6660BC61}"/>
              </a:ext>
            </a:extLst>
          </p:cNvPr>
          <p:cNvSpPr/>
          <p:nvPr/>
        </p:nvSpPr>
        <p:spPr>
          <a:xfrm>
            <a:off x="5253064" y="4954457"/>
            <a:ext cx="502889" cy="452337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solidFill>
              <a:srgbClr val="FF64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5">
            <a:extLst>
              <a:ext uri="{FF2B5EF4-FFF2-40B4-BE49-F238E27FC236}">
                <a16:creationId xmlns:a16="http://schemas.microsoft.com/office/drawing/2014/main" id="{A3227409-58D7-0E42-9F11-E75AEA58D10F}"/>
              </a:ext>
            </a:extLst>
          </p:cNvPr>
          <p:cNvSpPr/>
          <p:nvPr/>
        </p:nvSpPr>
        <p:spPr>
          <a:xfrm>
            <a:off x="4732351" y="4964290"/>
            <a:ext cx="488943" cy="454488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5">
            <a:extLst>
              <a:ext uri="{FF2B5EF4-FFF2-40B4-BE49-F238E27FC236}">
                <a16:creationId xmlns:a16="http://schemas.microsoft.com/office/drawing/2014/main" id="{89786494-548F-8C41-B60F-B6CC42312AF8}"/>
              </a:ext>
            </a:extLst>
          </p:cNvPr>
          <p:cNvSpPr/>
          <p:nvPr/>
        </p:nvSpPr>
        <p:spPr>
          <a:xfrm>
            <a:off x="5265481" y="4046374"/>
            <a:ext cx="488943" cy="488449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5">
            <a:extLst>
              <a:ext uri="{FF2B5EF4-FFF2-40B4-BE49-F238E27FC236}">
                <a16:creationId xmlns:a16="http://schemas.microsoft.com/office/drawing/2014/main" id="{7A9F8A01-1BEC-3549-828F-F20AA21216B7}"/>
              </a:ext>
            </a:extLst>
          </p:cNvPr>
          <p:cNvSpPr/>
          <p:nvPr/>
        </p:nvSpPr>
        <p:spPr>
          <a:xfrm>
            <a:off x="5782534" y="3608225"/>
            <a:ext cx="488943" cy="471642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5CDA33D6-D9A3-624C-9257-D9E1D6E95459}"/>
              </a:ext>
            </a:extLst>
          </p:cNvPr>
          <p:cNvSpPr/>
          <p:nvPr/>
        </p:nvSpPr>
        <p:spPr>
          <a:xfrm>
            <a:off x="7866772" y="4776422"/>
            <a:ext cx="482162" cy="452337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">
            <a:extLst>
              <a:ext uri="{FF2B5EF4-FFF2-40B4-BE49-F238E27FC236}">
                <a16:creationId xmlns:a16="http://schemas.microsoft.com/office/drawing/2014/main" id="{DA3A1DDB-AF35-4747-9823-91D3519CDE8F}"/>
              </a:ext>
            </a:extLst>
          </p:cNvPr>
          <p:cNvSpPr/>
          <p:nvPr/>
        </p:nvSpPr>
        <p:spPr>
          <a:xfrm>
            <a:off x="7866773" y="3607542"/>
            <a:ext cx="482162" cy="472325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solidFill>
              <a:srgbClr val="FF64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">
            <a:extLst>
              <a:ext uri="{FF2B5EF4-FFF2-40B4-BE49-F238E27FC236}">
                <a16:creationId xmlns:a16="http://schemas.microsoft.com/office/drawing/2014/main" id="{09709715-C3A1-C643-8DEB-BD5D3C8736CE}"/>
              </a:ext>
            </a:extLst>
          </p:cNvPr>
          <p:cNvSpPr/>
          <p:nvPr/>
        </p:nvSpPr>
        <p:spPr>
          <a:xfrm>
            <a:off x="5786669" y="4953179"/>
            <a:ext cx="482162" cy="452337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solidFill>
              <a:srgbClr val="FF64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137484FF-1999-DA47-A659-F3E61CAD90CE}"/>
              </a:ext>
            </a:extLst>
          </p:cNvPr>
          <p:cNvSpPr/>
          <p:nvPr/>
        </p:nvSpPr>
        <p:spPr>
          <a:xfrm>
            <a:off x="4754676" y="3621003"/>
            <a:ext cx="482162" cy="452337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9B592D-1445-FE4C-BDA9-25D2E399C3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1252"/>
          <a:stretch/>
        </p:blipFill>
        <p:spPr>
          <a:xfrm>
            <a:off x="3601423" y="2334230"/>
            <a:ext cx="5459033" cy="598294"/>
          </a:xfrm>
          <a:prstGeom prst="rect">
            <a:avLst/>
          </a:prstGeom>
        </p:spPr>
      </p:pic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DA8897D4-9F70-3746-AD2F-EF965FDE52CB}"/>
              </a:ext>
            </a:extLst>
          </p:cNvPr>
          <p:cNvSpPr/>
          <p:nvPr/>
        </p:nvSpPr>
        <p:spPr>
          <a:xfrm>
            <a:off x="5004224" y="2379529"/>
            <a:ext cx="1171397" cy="514825"/>
          </a:xfrm>
          <a:prstGeom prst="roundRect">
            <a:avLst/>
          </a:prstGeom>
          <a:solidFill>
            <a:srgbClr val="FF9900">
              <a:alpha val="24000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5">
            <a:extLst>
              <a:ext uri="{FF2B5EF4-FFF2-40B4-BE49-F238E27FC236}">
                <a16:creationId xmlns:a16="http://schemas.microsoft.com/office/drawing/2014/main" id="{217E6B4F-3450-DC46-8400-EEF4553BE91A}"/>
              </a:ext>
            </a:extLst>
          </p:cNvPr>
          <p:cNvSpPr/>
          <p:nvPr/>
        </p:nvSpPr>
        <p:spPr>
          <a:xfrm>
            <a:off x="6603885" y="2382946"/>
            <a:ext cx="2525774" cy="518630"/>
          </a:xfrm>
          <a:prstGeom prst="roundRect">
            <a:avLst/>
          </a:prstGeom>
          <a:solidFill>
            <a:srgbClr val="00B0F0">
              <a:alpha val="24000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6197D7-4382-914A-8FCD-9B1027F4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184" y="2069625"/>
            <a:ext cx="5757632" cy="1135434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09727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PURE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formulation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Discriminator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–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learning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based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pointwise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ranking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Positive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samples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from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the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b="1" u="sng" dirty="0">
                <a:latin typeface="Georgia" panose="02040502050405020303" pitchFamily="18" charset="0"/>
              </a:rPr>
              <a:t>given</a:t>
            </a:r>
            <a:r>
              <a:rPr lang="zh-CN" altLang="en-US" b="1" u="sng" dirty="0">
                <a:latin typeface="Georgia" panose="02040502050405020303" pitchFamily="18" charset="0"/>
              </a:rPr>
              <a:t> </a:t>
            </a:r>
            <a:r>
              <a:rPr lang="en-US" altLang="zh-CN" b="1" u="sng" dirty="0">
                <a:latin typeface="Georgia" panose="02040502050405020303" pitchFamily="18" charset="0"/>
              </a:rPr>
              <a:t>observations</a:t>
            </a:r>
            <a:r>
              <a:rPr lang="en-US" altLang="zh-CN" b="1" dirty="0">
                <a:latin typeface="Georgia" panose="02040502050405020303" pitchFamily="18" charset="0"/>
              </a:rPr>
              <a:t>:</a:t>
            </a:r>
          </a:p>
          <a:p>
            <a:pPr lvl="2"/>
            <a:endParaRPr lang="en-US" sz="2400" b="1" dirty="0">
              <a:latin typeface="Garamond" panose="02020404030301010803" pitchFamily="18" charset="0"/>
            </a:endParaRPr>
          </a:p>
          <a:p>
            <a:pPr lvl="2"/>
            <a:endParaRPr lang="en-US" sz="2400" b="1" dirty="0">
              <a:latin typeface="Garamond" panose="02020404030301010803" pitchFamily="18" charset="0"/>
            </a:endParaRPr>
          </a:p>
          <a:p>
            <a:pPr lvl="2"/>
            <a:endParaRPr lang="en-US" sz="2400" b="1" dirty="0">
              <a:latin typeface="Garamond" panose="020204040303010108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Georgia" panose="02040502050405020303" pitchFamily="18" charset="0"/>
              </a:rPr>
              <a:t>Unlabeled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samples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from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both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the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b="1" u="sng" dirty="0">
                <a:latin typeface="Georgia" panose="02040502050405020303" pitchFamily="18" charset="0"/>
              </a:rPr>
              <a:t>unobserved</a:t>
            </a:r>
            <a:r>
              <a:rPr lang="zh-CN" altLang="en-US" b="1" u="sng" dirty="0">
                <a:latin typeface="Georgia" panose="02040502050405020303" pitchFamily="18" charset="0"/>
              </a:rPr>
              <a:t> </a:t>
            </a:r>
            <a:r>
              <a:rPr lang="en-US" altLang="zh-CN" b="1" u="sng" dirty="0">
                <a:latin typeface="Georgia" panose="02040502050405020303" pitchFamily="18" charset="0"/>
              </a:rPr>
              <a:t>interactions</a:t>
            </a:r>
            <a:r>
              <a:rPr lang="zh-CN" altLang="en-US" b="1" u="sng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and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the</a:t>
            </a:r>
            <a:r>
              <a:rPr lang="zh-CN" altLang="en-US" b="1" dirty="0">
                <a:latin typeface="Georgia" panose="02040502050405020303" pitchFamily="18" charset="0"/>
              </a:rPr>
              <a:t> </a:t>
            </a:r>
            <a:r>
              <a:rPr lang="en-US" altLang="zh-CN" b="1" u="sng" dirty="0">
                <a:latin typeface="Georgia" panose="02040502050405020303" pitchFamily="18" charset="0"/>
              </a:rPr>
              <a:t>generator</a:t>
            </a:r>
            <a:r>
              <a:rPr lang="en-US" altLang="zh-CN" b="1" dirty="0">
                <a:latin typeface="Georgia" panose="02040502050405020303" pitchFamily="18" charset="0"/>
              </a:rPr>
              <a:t>:</a:t>
            </a:r>
            <a:endParaRPr lang="en-US" b="1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lvl="1"/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Generator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–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multi-layer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perceptron,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where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Proposed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Approach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–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PURE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9CA05-8C8B-8148-A106-C71025FE9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455" y="3504332"/>
            <a:ext cx="7713253" cy="100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F87A6-6652-AD4F-A762-515444917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518" y="5007237"/>
            <a:ext cx="5935838" cy="1194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A5760-242F-AA47-A63A-8AA1C932F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236" y="4509227"/>
            <a:ext cx="1882237" cy="42297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F53CD9-2110-4D43-BAC9-169D1BA6C826}"/>
              </a:ext>
            </a:extLst>
          </p:cNvPr>
          <p:cNvSpPr/>
          <p:nvPr/>
        </p:nvSpPr>
        <p:spPr>
          <a:xfrm>
            <a:off x="4618003" y="2130921"/>
            <a:ext cx="349923" cy="258711"/>
          </a:xfrm>
          <a:prstGeom prst="roundRect">
            <a:avLst/>
          </a:prstGeom>
          <a:solidFill>
            <a:schemeClr val="bg2">
              <a:lumMod val="40000"/>
              <a:lumOff val="60000"/>
              <a:alpha val="474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7523F-A7F5-074D-8ED5-38505B133E6F}"/>
              </a:ext>
            </a:extLst>
          </p:cNvPr>
          <p:cNvSpPr txBox="1"/>
          <p:nvPr/>
        </p:nvSpPr>
        <p:spPr>
          <a:xfrm>
            <a:off x="3025915" y="2128022"/>
            <a:ext cx="152609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latin typeface="Garamond" panose="02020404030301010803" pitchFamily="18" charset="0"/>
              </a:rPr>
              <a:t># of (u, </a:t>
            </a:r>
            <a:r>
              <a:rPr lang="en-US" sz="1100" b="1" dirty="0" err="1">
                <a:solidFill>
                  <a:schemeClr val="bg2"/>
                </a:solidFill>
                <a:latin typeface="Garamond" panose="02020404030301010803" pitchFamily="18" charset="0"/>
              </a:rPr>
              <a:t>i</a:t>
            </a:r>
            <a:r>
              <a:rPr lang="en-US" sz="1100" b="1" dirty="0">
                <a:solidFill>
                  <a:schemeClr val="bg2"/>
                </a:solidFill>
                <a:latin typeface="Garamond" panose="02020404030301010803" pitchFamily="18" charset="0"/>
              </a:rPr>
              <a:t>) interactions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5C1F32-6E2E-A941-A777-4A48C712843C}"/>
              </a:ext>
            </a:extLst>
          </p:cNvPr>
          <p:cNvSpPr/>
          <p:nvPr/>
        </p:nvSpPr>
        <p:spPr>
          <a:xfrm>
            <a:off x="5159195" y="2310034"/>
            <a:ext cx="3730281" cy="602847"/>
          </a:xfrm>
          <a:prstGeom prst="roundRect">
            <a:avLst/>
          </a:prstGeom>
          <a:noFill/>
          <a:ln w="28575">
            <a:solidFill>
              <a:srgbClr val="FF641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3065E-74AC-D443-AFE4-D4D3F6011915}"/>
              </a:ext>
            </a:extLst>
          </p:cNvPr>
          <p:cNvSpPr txBox="1"/>
          <p:nvPr/>
        </p:nvSpPr>
        <p:spPr>
          <a:xfrm>
            <a:off x="8974816" y="2389632"/>
            <a:ext cx="1686898" cy="43088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641D"/>
                </a:solidFill>
                <a:latin typeface="Garamond" panose="02020404030301010803" pitchFamily="18" charset="0"/>
              </a:rPr>
              <a:t>Two loss terms to comply with PU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AA87C7-EFEC-CA46-9BD6-0C50D35A02E9}"/>
              </a:ext>
            </a:extLst>
          </p:cNvPr>
          <p:cNvSpPr/>
          <p:nvPr/>
        </p:nvSpPr>
        <p:spPr>
          <a:xfrm>
            <a:off x="4364610" y="3703070"/>
            <a:ext cx="1659118" cy="61669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28DEA6-F7C3-E840-9EB9-AA962F4882CE}"/>
              </a:ext>
            </a:extLst>
          </p:cNvPr>
          <p:cNvCxnSpPr>
            <a:cxnSpLocks/>
          </p:cNvCxnSpPr>
          <p:nvPr/>
        </p:nvCxnSpPr>
        <p:spPr>
          <a:xfrm flipV="1">
            <a:off x="5674936" y="3467194"/>
            <a:ext cx="856902" cy="235644"/>
          </a:xfrm>
          <a:prstGeom prst="straightConnector1">
            <a:avLst/>
          </a:prstGeom>
          <a:ln w="28575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C084568-E764-9E43-B8A2-125BCAC9DCD4}"/>
              </a:ext>
            </a:extLst>
          </p:cNvPr>
          <p:cNvSpPr/>
          <p:nvPr/>
        </p:nvSpPr>
        <p:spPr>
          <a:xfrm>
            <a:off x="6194776" y="3703069"/>
            <a:ext cx="3816490" cy="616690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E04518-6A71-6141-B1AB-E24D2468279B}"/>
              </a:ext>
            </a:extLst>
          </p:cNvPr>
          <p:cNvCxnSpPr>
            <a:cxnSpLocks/>
          </p:cNvCxnSpPr>
          <p:nvPr/>
        </p:nvCxnSpPr>
        <p:spPr>
          <a:xfrm flipV="1">
            <a:off x="8691513" y="3445468"/>
            <a:ext cx="932523" cy="25737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D72B168-4F9A-054C-A2DA-495C42EFA154}"/>
              </a:ext>
            </a:extLst>
          </p:cNvPr>
          <p:cNvSpPr/>
          <p:nvPr/>
        </p:nvSpPr>
        <p:spPr>
          <a:xfrm>
            <a:off x="8838128" y="5055323"/>
            <a:ext cx="273376" cy="1063625"/>
          </a:xfrm>
          <a:prstGeom prst="rightBrace">
            <a:avLst>
              <a:gd name="adj1" fmla="val 63513"/>
              <a:gd name="adj2" fmla="val 48958"/>
            </a:avLst>
          </a:prstGeom>
          <a:ln w="28575">
            <a:solidFill>
              <a:srgbClr val="4E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35EF4-73A0-9A4D-8352-9F2FEBA44176}"/>
              </a:ext>
            </a:extLst>
          </p:cNvPr>
          <p:cNvSpPr txBox="1"/>
          <p:nvPr/>
        </p:nvSpPr>
        <p:spPr>
          <a:xfrm>
            <a:off x="9121971" y="5304659"/>
            <a:ext cx="204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Two-layer MLP with </a:t>
            </a:r>
            <a:r>
              <a:rPr lang="en-US" sz="1400" b="1" dirty="0" err="1">
                <a:latin typeface="Garamond" panose="02020404030301010803" pitchFamily="18" charset="0"/>
              </a:rPr>
              <a:t>ReLU</a:t>
            </a:r>
            <a:r>
              <a:rPr lang="en-US" sz="1400" b="1" dirty="0">
                <a:latin typeface="Garamond" panose="02020404030301010803" pitchFamily="18" charset="0"/>
              </a:rPr>
              <a:t> activations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FE0D9C-6958-C743-B73B-DE1D6BB0CF49}"/>
              </a:ext>
            </a:extLst>
          </p:cNvPr>
          <p:cNvSpPr txBox="1"/>
          <p:nvPr/>
        </p:nvSpPr>
        <p:spPr>
          <a:xfrm>
            <a:off x="2050615" y="3540597"/>
            <a:ext cx="165911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latin typeface="Garamond" panose="02020404030301010803" pitchFamily="18" charset="0"/>
              </a:rPr>
              <a:t># unlabeled interactions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7B4A230-E891-554B-9CCD-E27DBEAEFC1C}"/>
              </a:ext>
            </a:extLst>
          </p:cNvPr>
          <p:cNvSpPr/>
          <p:nvPr/>
        </p:nvSpPr>
        <p:spPr>
          <a:xfrm>
            <a:off x="3754202" y="3536991"/>
            <a:ext cx="349923" cy="258711"/>
          </a:xfrm>
          <a:prstGeom prst="roundRect">
            <a:avLst/>
          </a:prstGeom>
          <a:solidFill>
            <a:schemeClr val="bg2">
              <a:lumMod val="40000"/>
              <a:lumOff val="60000"/>
              <a:alpha val="474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Roadmap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08F95-7F05-924B-AC39-54E7A18D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69" y="4706645"/>
            <a:ext cx="1447800" cy="8382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31E9F55-74DB-124C-99BC-ACE0B3C83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380265"/>
              </p:ext>
            </p:extLst>
          </p:nvPr>
        </p:nvGraphicFramePr>
        <p:xfrm>
          <a:off x="3010159" y="1209091"/>
          <a:ext cx="6171681" cy="458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489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Roadmap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C79B3DE-59DB-D145-9361-D4E58F078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867558"/>
              </p:ext>
            </p:extLst>
          </p:nvPr>
        </p:nvGraphicFramePr>
        <p:xfrm>
          <a:off x="3010159" y="1209091"/>
          <a:ext cx="6171681" cy="458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A208F95-7F05-924B-AC39-54E7A18DC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2469" y="1297991"/>
            <a:ext cx="144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24635-199D-CE47-B878-96AD12BC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17" y="1880252"/>
            <a:ext cx="8224457" cy="1802202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12795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PURE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formulation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Overall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objective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lvl="1"/>
            <a:endParaRPr lang="en-US" sz="2400" b="1" dirty="0">
              <a:latin typeface="Garamond" panose="02020404030301010803" pitchFamily="18" charset="0"/>
            </a:endParaRPr>
          </a:p>
          <a:p>
            <a:pPr lvl="1"/>
            <a:r>
              <a:rPr lang="zh-CN" altLang="en-US" sz="2000" b="1" dirty="0">
                <a:latin typeface="Georgia" panose="02040502050405020303" pitchFamily="18" charset="0"/>
              </a:rPr>
              <a:t>  </a:t>
            </a:r>
            <a:endParaRPr lang="en-US" altLang="zh-CN" sz="2000" b="1" dirty="0">
              <a:latin typeface="Georgia" panose="02040502050405020303" pitchFamily="18" charset="0"/>
            </a:endParaRPr>
          </a:p>
          <a:p>
            <a:pPr lvl="1"/>
            <a:r>
              <a:rPr lang="zh-CN" altLang="en-US" sz="2000" dirty="0">
                <a:latin typeface="Georgia" panose="02040502050405020303" pitchFamily="18" charset="0"/>
              </a:rPr>
              <a:t>      </a:t>
            </a:r>
            <a:r>
              <a:rPr lang="en-US" altLang="zh-CN" sz="2000" b="1" dirty="0">
                <a:latin typeface="Georgia" panose="02040502050405020303" pitchFamily="18" charset="0"/>
              </a:rPr>
              <a:t>Theorem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1.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i="1" dirty="0">
                <a:latin typeface="Georgia" panose="02040502050405020303" pitchFamily="18" charset="0"/>
              </a:rPr>
              <a:t>[Unlabeled</a:t>
            </a:r>
            <a:r>
              <a:rPr lang="zh-CN" altLang="en-US" sz="2000" i="1" dirty="0">
                <a:latin typeface="Georgia" panose="02040502050405020303" pitchFamily="18" charset="0"/>
              </a:rPr>
              <a:t> </a:t>
            </a:r>
            <a:r>
              <a:rPr lang="en-US" altLang="zh-CN" sz="2000" i="1" dirty="0">
                <a:latin typeface="Georgia" panose="02040502050405020303" pitchFamily="18" charset="0"/>
              </a:rPr>
              <a:t>Sampling]</a:t>
            </a:r>
            <a:r>
              <a:rPr lang="zh-CN" altLang="en-US" sz="2000" i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estimation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error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bound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learning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tighter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than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that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learning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only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if: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Theoretical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Analysis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DDC22-7239-8949-A869-2CE69DC41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97" r="10950"/>
          <a:stretch/>
        </p:blipFill>
        <p:spPr>
          <a:xfrm>
            <a:off x="2269717" y="4708588"/>
            <a:ext cx="7028344" cy="125059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4B16909-001C-0B46-831A-36FBEFDE56D1}"/>
              </a:ext>
            </a:extLst>
          </p:cNvPr>
          <p:cNvSpPr/>
          <p:nvPr/>
        </p:nvSpPr>
        <p:spPr>
          <a:xfrm>
            <a:off x="6304258" y="4892511"/>
            <a:ext cx="254524" cy="301658"/>
          </a:xfrm>
          <a:prstGeom prst="ellipse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822566-E009-6144-B51B-EA7DA6E400E4}"/>
              </a:ext>
            </a:extLst>
          </p:cNvPr>
          <p:cNvCxnSpPr>
            <a:cxnSpLocks/>
          </p:cNvCxnSpPr>
          <p:nvPr/>
        </p:nvCxnSpPr>
        <p:spPr>
          <a:xfrm flipV="1">
            <a:off x="6518260" y="4637471"/>
            <a:ext cx="586736" cy="306607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6D595A-5C3C-984C-B4B1-F26D04CB273E}"/>
              </a:ext>
            </a:extLst>
          </p:cNvPr>
          <p:cNvSpPr txBox="1"/>
          <p:nvPr/>
        </p:nvSpPr>
        <p:spPr>
          <a:xfrm>
            <a:off x="7104996" y="4422793"/>
            <a:ext cx="2048431" cy="43088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  <a:latin typeface="Garamond" panose="02020404030301010803" pitchFamily="18" charset="0"/>
              </a:rPr>
              <a:t>Corresponding negative sampling ratio of PN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68B94-032D-2247-A42B-4E9763E06153}"/>
                  </a:ext>
                </a:extLst>
              </p:cNvPr>
              <p:cNvSpPr txBox="1"/>
              <p:nvPr/>
            </p:nvSpPr>
            <p:spPr>
              <a:xfrm>
                <a:off x="1960591" y="4698359"/>
                <a:ext cx="2364604" cy="14182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Takeaway: </a:t>
                </a:r>
                <a:r>
                  <a:rPr lang="en-US" sz="14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if C is fixed,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will require less unlabeled samples for PU’s outperformance over PN. </a:t>
                </a:r>
              </a:p>
              <a:p>
                <a:pPr algn="ctr"/>
                <a:r>
                  <a:rPr lang="en-US" sz="14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This is ideal for Rec Sys since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 is usually very small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68B94-032D-2247-A42B-4E9763E0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91" y="4698359"/>
                <a:ext cx="2364604" cy="1418209"/>
              </a:xfrm>
              <a:prstGeom prst="rect">
                <a:avLst/>
              </a:prstGeom>
              <a:blipFill>
                <a:blip r:embed="rId5"/>
                <a:stretch>
                  <a:fillRect b="-354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4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 dirty="0"/>
              <a:t>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5375E3-E49C-6B43-AC61-5FA49697D5B8}"/>
                  </a:ext>
                </a:extLst>
              </p:cNvPr>
              <p:cNvSpPr txBox="1"/>
              <p:nvPr/>
            </p:nvSpPr>
            <p:spPr>
              <a:xfrm>
                <a:off x="457199" y="1098475"/>
                <a:ext cx="10972799" cy="4857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Garamond" panose="02020404030301010803" pitchFamily="18" charset="0"/>
                  </a:rPr>
                  <a:t> </a:t>
                </a:r>
                <a:r>
                  <a:rPr lang="en-US" altLang="zh-CN" sz="2400" b="1" dirty="0">
                    <a:latin typeface="Georgia" panose="02040502050405020303" pitchFamily="18" charset="0"/>
                  </a:rPr>
                  <a:t>PURE</a:t>
                </a:r>
                <a:r>
                  <a:rPr lang="zh-CN" altLang="en-US" sz="2400" b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400" b="1" dirty="0">
                    <a:latin typeface="Georgia" panose="02040502050405020303" pitchFamily="18" charset="0"/>
                  </a:rPr>
                  <a:t>optimality</a:t>
                </a:r>
              </a:p>
              <a:p>
                <a:r>
                  <a:rPr lang="zh-CN" altLang="en-US" sz="2400" b="1" dirty="0">
                    <a:latin typeface="Georgia" panose="02040502050405020303" pitchFamily="18" charset="0"/>
                  </a:rPr>
                  <a:t>     </a:t>
                </a:r>
                <a:r>
                  <a:rPr lang="en-US" altLang="zh-CN" sz="2000" b="1" dirty="0">
                    <a:latin typeface="Georgia" panose="02040502050405020303" pitchFamily="18" charset="0"/>
                  </a:rPr>
                  <a:t>Proposition</a:t>
                </a:r>
                <a:r>
                  <a:rPr lang="zh-CN" altLang="en-US" sz="2000" b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b="1" dirty="0">
                    <a:latin typeface="Georgia" panose="02040502050405020303" pitchFamily="18" charset="0"/>
                  </a:rPr>
                  <a:t>1.</a:t>
                </a:r>
                <a:r>
                  <a:rPr lang="zh-CN" altLang="en-US" sz="2000" b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[Optimality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of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the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discriminator]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For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a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fixed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generator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G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,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the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optimal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discriminator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D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is:</a:t>
                </a:r>
              </a:p>
              <a:p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r>
                  <a:rPr lang="zh-CN" altLang="en-US" sz="2000" b="1" dirty="0">
                    <a:latin typeface="Georgia" panose="02040502050405020303" pitchFamily="18" charset="0"/>
                  </a:rPr>
                  <a:t>      </a:t>
                </a:r>
                <a:r>
                  <a:rPr lang="en-US" altLang="zh-CN" sz="2000" b="1" dirty="0">
                    <a:latin typeface="Georgia" panose="02040502050405020303" pitchFamily="18" charset="0"/>
                  </a:rPr>
                  <a:t>Theorem</a:t>
                </a:r>
                <a:r>
                  <a:rPr lang="zh-CN" altLang="en-US" sz="2000" b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b="1" dirty="0">
                    <a:latin typeface="Georgia" panose="02040502050405020303" pitchFamily="18" charset="0"/>
                  </a:rPr>
                  <a:t>2.</a:t>
                </a:r>
                <a:r>
                  <a:rPr lang="zh-CN" altLang="en-US" sz="2000" b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[Global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optimum]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The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optimum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could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be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achieved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if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and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only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if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the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following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condition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is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satisfied.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At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that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point,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the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objective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value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converges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to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and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the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value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dirty="0">
                    <a:latin typeface="Georgia" panose="02040502050405020303" pitchFamily="18" charset="0"/>
                  </a:rPr>
                  <a:t>of</a:t>
                </a:r>
                <a:r>
                  <a:rPr lang="zh-CN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D(u,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 err="1">
                    <a:latin typeface="Georgia" panose="02040502050405020303" pitchFamily="18" charset="0"/>
                  </a:rPr>
                  <a:t>i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)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2000" i="1" dirty="0">
                    <a:latin typeface="Georgia" panose="02040502050405020303" pitchFamily="18" charset="0"/>
                  </a:rPr>
                  <a:t>reaches</a:t>
                </a:r>
                <a:r>
                  <a:rPr lang="zh-CN" altLang="en-US" sz="2000" i="1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i="1" dirty="0">
                    <a:latin typeface="Georgia" panose="02040502050405020303" pitchFamily="18" charset="0"/>
                  </a:rPr>
                  <a:t>.</a:t>
                </a:r>
              </a:p>
              <a:p>
                <a:endParaRPr lang="en-US" altLang="zh-CN" sz="2000" dirty="0">
                  <a:latin typeface="Georgia" panose="02040502050405020303" pitchFamily="18" charset="0"/>
                </a:endParaRPr>
              </a:p>
              <a:p>
                <a:endParaRPr lang="en-US" altLang="zh-CN" sz="2000" dirty="0">
                  <a:latin typeface="Georgia" panose="02040502050405020303" pitchFamily="18" charset="0"/>
                </a:endParaRPr>
              </a:p>
              <a:p>
                <a:endParaRPr lang="en-US" altLang="zh-CN" sz="2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5375E3-E49C-6B43-AC61-5FA49697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98475"/>
                <a:ext cx="10972799" cy="4857420"/>
              </a:xfrm>
              <a:prstGeom prst="rect">
                <a:avLst/>
              </a:prstGeom>
              <a:blipFill>
                <a:blip r:embed="rId3"/>
                <a:stretch>
                  <a:fillRect l="-810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Theoretical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Analysis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CF14D-1386-F34E-B4D3-51FEA0CD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54" y="2405001"/>
            <a:ext cx="3675284" cy="885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0B802-B34B-1445-8A3F-F753522AE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" t="7075" b="18246"/>
          <a:stretch/>
        </p:blipFill>
        <p:spPr>
          <a:xfrm>
            <a:off x="4360840" y="4964694"/>
            <a:ext cx="3294446" cy="521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8BCF92-C120-8140-BE54-40D3BCB5878B}"/>
              </a:ext>
            </a:extLst>
          </p:cNvPr>
          <p:cNvSpPr txBox="1"/>
          <p:nvPr/>
        </p:nvSpPr>
        <p:spPr>
          <a:xfrm>
            <a:off x="8350137" y="2416665"/>
            <a:ext cx="176663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Garamond" panose="02020404030301010803" pitchFamily="18" charset="0"/>
              </a:rPr>
              <a:t>A balance between positive distribution, unlabeled distribution, and generated distribution.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54CDE-6F67-EA4D-9649-CB66D7BF63CD}"/>
              </a:ext>
            </a:extLst>
          </p:cNvPr>
          <p:cNvSpPr txBox="1"/>
          <p:nvPr/>
        </p:nvSpPr>
        <p:spPr>
          <a:xfrm>
            <a:off x="8301500" y="4847005"/>
            <a:ext cx="1951454" cy="7694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Garamond" panose="02020404030301010803" pitchFamily="18" charset="0"/>
              </a:rPr>
              <a:t>Generator will produce highly relevant embeddings that are similar to the true user-item relevance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445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09727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Experimental</a:t>
            </a:r>
            <a:r>
              <a:rPr lang="zh-CN" altLang="en-US" sz="2400" b="1" dirty="0">
                <a:latin typeface="Garamond" panose="020204040303010108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settings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Data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sets: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 err="1">
                <a:latin typeface="Georgia" panose="02040502050405020303" pitchFamily="18" charset="0"/>
              </a:rPr>
              <a:t>Movielens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Yelp</a:t>
            </a:r>
          </a:p>
          <a:p>
            <a:pPr marL="1257300" lvl="2" indent="-342900">
              <a:buFont typeface="Wingdings" pitchFamily="2" charset="2"/>
              <a:buChar char="Ø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Evaluation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protocol</a:t>
            </a:r>
            <a:r>
              <a:rPr lang="en-US" altLang="zh-CN" sz="2000" b="1" baseline="30000" dirty="0">
                <a:latin typeface="Georgia" panose="02040502050405020303" pitchFamily="18" charset="0"/>
              </a:rPr>
              <a:t>*</a:t>
            </a:r>
            <a:r>
              <a:rPr lang="en-US" altLang="zh-CN" sz="2000" b="1" dirty="0">
                <a:latin typeface="Georgia" panose="02040502050405020303" pitchFamily="18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80%|20%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random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split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with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leave-10-out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(</a:t>
            </a:r>
            <a:r>
              <a:rPr lang="en-US" altLang="zh-CN" dirty="0" err="1">
                <a:latin typeface="Georgia" panose="02040502050405020303" pitchFamily="18" charset="0"/>
              </a:rPr>
              <a:t>Movielens</a:t>
            </a:r>
            <a:r>
              <a:rPr lang="en-US" altLang="zh-CN" dirty="0">
                <a:latin typeface="Georgia" panose="02040502050405020303" pitchFamily="18" charset="0"/>
              </a:rPr>
              <a:t>)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or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leave-5-out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(Yelp)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in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testing.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endParaRPr lang="en-US" altLang="zh-CN" dirty="0">
              <a:latin typeface="Georgia" panose="02040502050405020303" pitchFamily="18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Sampled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evaluation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with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500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candidate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items</a:t>
            </a:r>
          </a:p>
          <a:p>
            <a:pPr marL="1257300" lvl="2" indent="-342900">
              <a:buFont typeface="Wingdings" pitchFamily="2" charset="2"/>
              <a:buChar char="Ø"/>
            </a:pPr>
            <a:endParaRPr lang="en-US" altLang="zh-CN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Five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categories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of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baselines: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Traditional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collaborative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filtering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Traditional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matrix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factorization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Neural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collaborative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filtering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GAN-based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recommenders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PU-learning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based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recommenders</a:t>
            </a:r>
          </a:p>
          <a:p>
            <a:pPr marL="1257300" lvl="2" indent="-342900">
              <a:buFont typeface="Wingdings" pitchFamily="2" charset="2"/>
              <a:buChar char="Ø"/>
            </a:pPr>
            <a:endParaRPr lang="en-US" altLang="zh-CN" b="1" dirty="0">
              <a:latin typeface="Georgia" panose="02040502050405020303" pitchFamily="18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Experiments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67EDB-36AE-A94B-A184-25502AC2BB32}"/>
              </a:ext>
            </a:extLst>
          </p:cNvPr>
          <p:cNvSpPr/>
          <p:nvPr/>
        </p:nvSpPr>
        <p:spPr>
          <a:xfrm>
            <a:off x="8624236" y="5013249"/>
            <a:ext cx="1386038" cy="694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E5C1B-16FB-B944-A21E-AB610C0E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75" y="1174106"/>
            <a:ext cx="5650937" cy="116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B849A5-1F6C-8F45-8648-D60464447324}"/>
              </a:ext>
            </a:extLst>
          </p:cNvPr>
          <p:cNvSpPr txBox="1"/>
          <p:nvPr/>
        </p:nvSpPr>
        <p:spPr>
          <a:xfrm>
            <a:off x="5705072" y="3714140"/>
            <a:ext cx="36856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Metrics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 err="1">
                <a:latin typeface="Georgia" panose="02040502050405020303" pitchFamily="18" charset="0"/>
              </a:rPr>
              <a:t>P@k</a:t>
            </a:r>
            <a:r>
              <a:rPr lang="en-US" altLang="zh-CN" dirty="0">
                <a:latin typeface="Georgia" panose="02040502050405020303" pitchFamily="18" charset="0"/>
              </a:rPr>
              <a:t>,</a:t>
            </a:r>
            <a:r>
              <a:rPr lang="zh-CN" altLang="en-US" dirty="0">
                <a:latin typeface="Georgia" panose="02040502050405020303" pitchFamily="18" charset="0"/>
              </a:rPr>
              <a:t>  </a:t>
            </a:r>
            <a:r>
              <a:rPr lang="en-US" altLang="zh-CN" dirty="0">
                <a:latin typeface="Georgia" panose="02040502050405020303" pitchFamily="18" charset="0"/>
              </a:rPr>
              <a:t>k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=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3,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5,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10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 err="1">
                <a:latin typeface="Georgia" panose="02040502050405020303" pitchFamily="18" charset="0"/>
              </a:rPr>
              <a:t>NDCG@k</a:t>
            </a:r>
            <a:r>
              <a:rPr lang="en-US" altLang="zh-CN" dirty="0">
                <a:latin typeface="Georgia" panose="02040502050405020303" pitchFamily="18" charset="0"/>
              </a:rPr>
              <a:t>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k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=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3,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5,</a:t>
            </a:r>
            <a:r>
              <a:rPr lang="zh-CN" altLang="en-US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10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MAP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dirty="0">
                <a:latin typeface="Georgia" panose="02040502050405020303" pitchFamily="18" charset="0"/>
              </a:rPr>
              <a:t>MRR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B2C27-BF10-8A4C-A74D-01B0AAB6F9A4}"/>
              </a:ext>
            </a:extLst>
          </p:cNvPr>
          <p:cNvSpPr txBox="1"/>
          <p:nvPr/>
        </p:nvSpPr>
        <p:spPr>
          <a:xfrm>
            <a:off x="693019" y="6280973"/>
            <a:ext cx="11011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* This sample evaluation protocol is applied on all baselines and comparable between them only. It is distinctively different from the leave-one-out evaluations.  </a:t>
            </a:r>
          </a:p>
        </p:txBody>
      </p:sp>
    </p:spTree>
    <p:extLst>
      <p:ext uri="{BB962C8B-B14F-4D97-AF65-F5344CB8AC3E}">
        <p14:creationId xmlns:p14="http://schemas.microsoft.com/office/powerpoint/2010/main" val="7729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346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Experimental</a:t>
            </a:r>
            <a:r>
              <a:rPr lang="zh-CN" altLang="en-US" sz="2400" b="1" dirty="0">
                <a:latin typeface="Garamond" panose="02020404030301010803" pitchFamily="18" charset="0"/>
              </a:rPr>
              <a:t>       </a:t>
            </a:r>
            <a:r>
              <a:rPr lang="en-US" altLang="zh-CN" sz="2400" b="1" dirty="0">
                <a:latin typeface="Georgia" panose="02040502050405020303" pitchFamily="18" charset="0"/>
              </a:rPr>
              <a:t>results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Experiments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67EDB-36AE-A94B-A184-25502AC2BB32}"/>
              </a:ext>
            </a:extLst>
          </p:cNvPr>
          <p:cNvSpPr/>
          <p:nvPr/>
        </p:nvSpPr>
        <p:spPr>
          <a:xfrm>
            <a:off x="8624236" y="5013249"/>
            <a:ext cx="1386038" cy="694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85C04-B1D8-B848-9035-DCEE1F46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79" y="1098475"/>
            <a:ext cx="6220626" cy="5154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635C6-2491-394E-B27A-F1B1EF8CFCED}"/>
              </a:ext>
            </a:extLst>
          </p:cNvPr>
          <p:cNvSpPr txBox="1"/>
          <p:nvPr/>
        </p:nvSpPr>
        <p:spPr>
          <a:xfrm>
            <a:off x="3096474" y="1442977"/>
            <a:ext cx="1167024" cy="2616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Traditional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CF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21C43-3658-9A43-BF57-9B8990139B07}"/>
              </a:ext>
            </a:extLst>
          </p:cNvPr>
          <p:cNvSpPr txBox="1"/>
          <p:nvPr/>
        </p:nvSpPr>
        <p:spPr>
          <a:xfrm>
            <a:off x="3096474" y="1871650"/>
            <a:ext cx="1167024" cy="2616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MF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based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D50F5-2C5F-5840-8F1D-DBE98744C339}"/>
              </a:ext>
            </a:extLst>
          </p:cNvPr>
          <p:cNvSpPr txBox="1"/>
          <p:nvPr/>
        </p:nvSpPr>
        <p:spPr>
          <a:xfrm>
            <a:off x="3096474" y="2283813"/>
            <a:ext cx="1167024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Neural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MF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B009B-4562-8B46-AC9D-78549A6D0BCE}"/>
              </a:ext>
            </a:extLst>
          </p:cNvPr>
          <p:cNvSpPr txBox="1"/>
          <p:nvPr/>
        </p:nvSpPr>
        <p:spPr>
          <a:xfrm>
            <a:off x="3096474" y="2671680"/>
            <a:ext cx="1167024" cy="261610"/>
          </a:xfrm>
          <a:prstGeom prst="rect">
            <a:avLst/>
          </a:prstGeom>
          <a:solidFill>
            <a:srgbClr val="FF740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GAN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based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F57AA-81CC-594D-9DDA-B2A4BED6E5F5}"/>
              </a:ext>
            </a:extLst>
          </p:cNvPr>
          <p:cNvSpPr txBox="1"/>
          <p:nvPr/>
        </p:nvSpPr>
        <p:spPr>
          <a:xfrm>
            <a:off x="3096474" y="3080084"/>
            <a:ext cx="1167024" cy="26161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PU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based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917BD-784D-1146-9A0C-8A852432D258}"/>
              </a:ext>
            </a:extLst>
          </p:cNvPr>
          <p:cNvSpPr txBox="1"/>
          <p:nvPr/>
        </p:nvSpPr>
        <p:spPr>
          <a:xfrm>
            <a:off x="3096474" y="4065170"/>
            <a:ext cx="1167024" cy="2616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Traditional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CF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E626A-E3CF-8D49-AC5A-FA587669E0D4}"/>
              </a:ext>
            </a:extLst>
          </p:cNvPr>
          <p:cNvSpPr txBox="1"/>
          <p:nvPr/>
        </p:nvSpPr>
        <p:spPr>
          <a:xfrm>
            <a:off x="3096474" y="4493843"/>
            <a:ext cx="1167024" cy="2616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MF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based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3DF2E-EEFA-004D-8EB0-246BD09C4C34}"/>
              </a:ext>
            </a:extLst>
          </p:cNvPr>
          <p:cNvSpPr txBox="1"/>
          <p:nvPr/>
        </p:nvSpPr>
        <p:spPr>
          <a:xfrm>
            <a:off x="3096474" y="4906006"/>
            <a:ext cx="1167024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Neural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MF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C4C9E-AA19-A84A-A841-C2375487B5EF}"/>
              </a:ext>
            </a:extLst>
          </p:cNvPr>
          <p:cNvSpPr txBox="1"/>
          <p:nvPr/>
        </p:nvSpPr>
        <p:spPr>
          <a:xfrm>
            <a:off x="3096474" y="5293873"/>
            <a:ext cx="1167024" cy="261610"/>
          </a:xfrm>
          <a:prstGeom prst="rect">
            <a:avLst/>
          </a:prstGeom>
          <a:solidFill>
            <a:srgbClr val="FF740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GAN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based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1DD1C-5093-814B-8B61-B5AA09223F36}"/>
              </a:ext>
            </a:extLst>
          </p:cNvPr>
          <p:cNvSpPr txBox="1"/>
          <p:nvPr/>
        </p:nvSpPr>
        <p:spPr>
          <a:xfrm>
            <a:off x="3096474" y="5702277"/>
            <a:ext cx="1167024" cy="26161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Garamond" panose="02020404030301010803" pitchFamily="18" charset="0"/>
              </a:rPr>
              <a:t>PU</a:t>
            </a:r>
            <a:r>
              <a:rPr lang="zh-CN" altLang="en-US" sz="1100" b="1" dirty="0">
                <a:latin typeface="Garamond" panose="02020404030301010803" pitchFamily="18" charset="0"/>
              </a:rPr>
              <a:t> </a:t>
            </a:r>
            <a:r>
              <a:rPr lang="en-US" altLang="zh-CN" sz="1100" b="1" dirty="0">
                <a:latin typeface="Garamond" panose="02020404030301010803" pitchFamily="18" charset="0"/>
              </a:rPr>
              <a:t>based</a:t>
            </a:r>
            <a:endParaRPr lang="en-US" sz="1100" b="1" dirty="0">
              <a:latin typeface="Garamond" panose="020204040303010108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5A347F-BD74-A349-AADC-7693F3CBA099}"/>
              </a:ext>
            </a:extLst>
          </p:cNvPr>
          <p:cNvSpPr/>
          <p:nvPr/>
        </p:nvSpPr>
        <p:spPr>
          <a:xfrm>
            <a:off x="601884" y="3530278"/>
            <a:ext cx="497711" cy="173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5F997F-8E93-A646-B9D6-00A30D1EC059}"/>
              </a:ext>
            </a:extLst>
          </p:cNvPr>
          <p:cNvSpPr/>
          <p:nvPr/>
        </p:nvSpPr>
        <p:spPr>
          <a:xfrm>
            <a:off x="5884563" y="3444144"/>
            <a:ext cx="620409" cy="24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656413-1EBE-9F47-90D6-805D330AEBD2}"/>
              </a:ext>
            </a:extLst>
          </p:cNvPr>
          <p:cNvSpPr/>
          <p:nvPr/>
        </p:nvSpPr>
        <p:spPr>
          <a:xfrm>
            <a:off x="6096000" y="6037993"/>
            <a:ext cx="620409" cy="16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740C0-E896-EE48-833A-FF60B772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00" y="1738403"/>
            <a:ext cx="7368669" cy="4147641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5"/>
            <a:ext cx="1097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Pretrain,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scalability,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and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ablation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study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A27DAA8-20C1-B946-BB15-844D66C5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Experiments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481D14-E316-3047-AFEA-3E2D369353FB}"/>
              </a:ext>
            </a:extLst>
          </p:cNvPr>
          <p:cNvGrpSpPr/>
          <p:nvPr/>
        </p:nvGrpSpPr>
        <p:grpSpPr>
          <a:xfrm>
            <a:off x="220088" y="1704565"/>
            <a:ext cx="4580616" cy="1414180"/>
            <a:chOff x="7101290" y="1857562"/>
            <a:chExt cx="4840735" cy="14778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6EF511-7724-5146-83C1-74C26E5A3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16" b="15835"/>
            <a:stretch/>
          </p:blipFill>
          <p:spPr>
            <a:xfrm>
              <a:off x="7101290" y="1857562"/>
              <a:ext cx="4840735" cy="123800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72D42A4-28DB-4C48-9CEB-73ED88B6608E}"/>
                </a:ext>
              </a:extLst>
            </p:cNvPr>
            <p:cNvSpPr/>
            <p:nvPr/>
          </p:nvSpPr>
          <p:spPr>
            <a:xfrm>
              <a:off x="7241429" y="3087217"/>
              <a:ext cx="620409" cy="24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F8193D-AA01-EF4A-9424-7F6665007F63}"/>
              </a:ext>
            </a:extLst>
          </p:cNvPr>
          <p:cNvGrpSpPr/>
          <p:nvPr/>
        </p:nvGrpSpPr>
        <p:grpSpPr>
          <a:xfrm>
            <a:off x="0" y="3077460"/>
            <a:ext cx="4774335" cy="2885474"/>
            <a:chOff x="7397364" y="3318379"/>
            <a:chExt cx="4358288" cy="278791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E127B9E-10E7-A84F-953A-B234ADD25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745"/>
            <a:stretch/>
          </p:blipFill>
          <p:spPr>
            <a:xfrm>
              <a:off x="7397364" y="3318379"/>
              <a:ext cx="4358288" cy="258166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4D2B14-B19F-D644-B04C-DBA5305EF690}"/>
                </a:ext>
              </a:extLst>
            </p:cNvPr>
            <p:cNvSpPr/>
            <p:nvPr/>
          </p:nvSpPr>
          <p:spPr>
            <a:xfrm>
              <a:off x="7574201" y="5858110"/>
              <a:ext cx="723838" cy="24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1A44-E8AF-584D-BF21-C9B30F045415}"/>
              </a:ext>
            </a:extLst>
          </p:cNvPr>
          <p:cNvSpPr/>
          <p:nvPr/>
        </p:nvSpPr>
        <p:spPr>
          <a:xfrm>
            <a:off x="7301981" y="3541851"/>
            <a:ext cx="707701" cy="19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DE1C9A-9D99-6541-8F49-2371385CAF15}"/>
              </a:ext>
            </a:extLst>
          </p:cNvPr>
          <p:cNvSpPr/>
          <p:nvPr/>
        </p:nvSpPr>
        <p:spPr>
          <a:xfrm>
            <a:off x="6783050" y="5672008"/>
            <a:ext cx="707701" cy="19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E556C-63A5-0B45-9760-E1ACC2B23C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9" t="-9363" r="1931" b="-2"/>
          <a:stretch/>
        </p:blipFill>
        <p:spPr>
          <a:xfrm>
            <a:off x="562773" y="2889246"/>
            <a:ext cx="4051427" cy="229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B6E91C-8B14-3E44-A7FB-1115EC80A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65" y="5759525"/>
            <a:ext cx="4031435" cy="2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25</a:t>
            </a:fld>
            <a:r>
              <a:rPr lang="en-US" dirty="0"/>
              <a:t>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199" y="1098474"/>
            <a:ext cx="67855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>
                <a:latin typeface="Georgia" panose="02040502050405020303" pitchFamily="18" charset="0"/>
              </a:rPr>
              <a:t>Positive-unlabeled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learning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fits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well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with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recommender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systems.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altLang="zh-CN" sz="24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>
                <a:latin typeface="Georgia" panose="02040502050405020303" pitchFamily="18" charset="0"/>
              </a:rPr>
              <a:t>Augment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data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set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with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fake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embeddings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can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further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improve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the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expressiveness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of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the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ranking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model.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altLang="zh-CN" sz="24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>
                <a:latin typeface="Georgia" panose="02040502050405020303" pitchFamily="18" charset="0"/>
              </a:rPr>
              <a:t>Generators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that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generate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fake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embeddings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don’t have to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be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too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complex.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endParaRPr lang="en-US" altLang="zh-CN" sz="24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>
                <a:latin typeface="Georgia" panose="02040502050405020303" pitchFamily="18" charset="0"/>
              </a:rPr>
              <a:t>Pretrain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is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effective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and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efficient.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dirty="0">
                <a:latin typeface="Georgia" panose="02040502050405020303" pitchFamily="18" charset="0"/>
              </a:rPr>
              <a:t>Evaluation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for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recommender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systems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is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time-consuming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and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need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more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effort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to</a:t>
            </a:r>
            <a:r>
              <a:rPr lang="zh-CN" altLang="en-US" sz="2400" dirty="0">
                <a:latin typeface="Georgia" panose="02040502050405020303" pitchFamily="18" charset="0"/>
              </a:rPr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explore.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Conclusion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DD204-BA4D-3E47-AB0D-C4526FED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777" y="1053706"/>
            <a:ext cx="2390618" cy="1300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4FB1B-C70E-7F44-B9E3-8558C9479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34" y="4372695"/>
            <a:ext cx="3592906" cy="736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2F5623-B471-CD4C-B9B2-D8074E50E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967" y="2476257"/>
            <a:ext cx="3240238" cy="177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72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7BF6B-0A94-7647-83A1-9DAAD4079E4D}"/>
              </a:ext>
            </a:extLst>
          </p:cNvPr>
          <p:cNvSpPr txBox="1"/>
          <p:nvPr/>
        </p:nvSpPr>
        <p:spPr>
          <a:xfrm>
            <a:off x="3418483" y="2056857"/>
            <a:ext cx="53550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Chalkduster" panose="03050602040202020205" pitchFamily="66" charset="77"/>
                <a:cs typeface="Apple Chancery" panose="03020702040506060504" pitchFamily="66" charset="-79"/>
              </a:rPr>
              <a:t>THANK YOU!</a:t>
            </a:r>
          </a:p>
          <a:p>
            <a:pPr algn="ctr"/>
            <a:r>
              <a:rPr lang="en-US" sz="5400" b="1" dirty="0">
                <a:solidFill>
                  <a:srgbClr val="00B050"/>
                </a:solidFill>
                <a:latin typeface="Chalkduster" panose="03050602040202020205" pitchFamily="66" charset="77"/>
                <a:cs typeface="Apple Chancery" panose="03020702040506060504" pitchFamily="66" charset="-79"/>
              </a:rPr>
              <a:t>&amp;</a:t>
            </a:r>
          </a:p>
          <a:p>
            <a:pPr algn="ctr"/>
            <a:r>
              <a:rPr lang="en-US" sz="5400" b="1" dirty="0">
                <a:solidFill>
                  <a:srgbClr val="00B050"/>
                </a:solidFill>
                <a:latin typeface="Chalkduster" panose="03050602040202020205" pitchFamily="66" charset="77"/>
                <a:cs typeface="Apple Chancery" panose="03020702040506060504" pitchFamily="66" charset="-79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7D5A0-2D0D-5241-9666-A387D3F34361}"/>
              </a:ext>
            </a:extLst>
          </p:cNvPr>
          <p:cNvSpPr txBox="1"/>
          <p:nvPr/>
        </p:nvSpPr>
        <p:spPr>
          <a:xfrm>
            <a:off x="12819529" y="3496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629097-F0FE-324F-81ED-6C568F19D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80648"/>
            <a:ext cx="693019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26</a:t>
            </a:fld>
            <a:r>
              <a:rPr lang="en-US" dirty="0"/>
              <a:t> 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37486-7843-1F49-862A-0C2E4218B0A9}"/>
              </a:ext>
            </a:extLst>
          </p:cNvPr>
          <p:cNvSpPr txBox="1"/>
          <p:nvPr/>
        </p:nvSpPr>
        <p:spPr>
          <a:xfrm>
            <a:off x="3186838" y="5758004"/>
            <a:ext cx="5818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Contact</a:t>
            </a:r>
            <a:r>
              <a:rPr lang="en-US" sz="1200" dirty="0"/>
              <a:t>: Yao Zhou (Email: </a:t>
            </a:r>
            <a:r>
              <a:rPr lang="en-US" sz="1200" dirty="0">
                <a:hlinkClick r:id="rId3"/>
              </a:rPr>
              <a:t>yaozhou3@Illinois.edu</a:t>
            </a:r>
            <a:r>
              <a:rPr lang="en-US" sz="1200" dirty="0"/>
              <a:t>)</a:t>
            </a:r>
          </a:p>
          <a:p>
            <a:pPr algn="ctr"/>
            <a:r>
              <a:rPr lang="en-US" sz="1200" b="1" dirty="0"/>
              <a:t>Code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drive.google.com</a:t>
            </a:r>
            <a:r>
              <a:rPr lang="en-US" sz="1200" dirty="0">
                <a:hlinkClick r:id="rId4"/>
              </a:rPr>
              <a:t>/file/d/1f82giul6W1nAtposWdVy9z1G6lXwkHxT/view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33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3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Ubiquitous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Recommendation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B0DF-292A-D646-88BA-380A975A71E0}"/>
              </a:ext>
            </a:extLst>
          </p:cNvPr>
          <p:cNvSpPr txBox="1"/>
          <p:nvPr/>
        </p:nvSpPr>
        <p:spPr>
          <a:xfrm>
            <a:off x="457201" y="1098474"/>
            <a:ext cx="63616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Information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overload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endParaRPr lang="en-US" altLang="zh-CN" sz="2400" b="1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500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tweets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posted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Twitter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720k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hours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video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uploaded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1.8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scientific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articles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published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year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online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Recommendation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becomes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necessary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every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way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E-commerce,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Walmart,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Amazon,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A6BB2-F49C-084D-8A0C-FF2BFEB51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77" y="1144141"/>
            <a:ext cx="2108523" cy="4569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8A23C-FEFF-B14D-9ACE-25CA78E234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42" y="1144141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6956E-7170-804D-B056-A757672F12B8}"/>
              </a:ext>
            </a:extLst>
          </p:cNvPr>
          <p:cNvSpPr txBox="1"/>
          <p:nvPr/>
        </p:nvSpPr>
        <p:spPr>
          <a:xfrm>
            <a:off x="7626561" y="5814405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Walmart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761B-DE6E-674D-A726-D2F6C0A5EDC8}"/>
              </a:ext>
            </a:extLst>
          </p:cNvPr>
          <p:cNvSpPr txBox="1"/>
          <p:nvPr/>
        </p:nvSpPr>
        <p:spPr>
          <a:xfrm>
            <a:off x="10165012" y="581440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Amazon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Ubiquitous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Recommendation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B0DF-292A-D646-88BA-380A975A71E0}"/>
              </a:ext>
            </a:extLst>
          </p:cNvPr>
          <p:cNvSpPr txBox="1"/>
          <p:nvPr/>
        </p:nvSpPr>
        <p:spPr>
          <a:xfrm>
            <a:off x="457200" y="1098474"/>
            <a:ext cx="6360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Information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overload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endParaRPr lang="en-US" altLang="zh-CN" sz="2400" b="1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500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tweets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posted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Twitter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720k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hours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video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uploaded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1.8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scientific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articles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published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year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online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Recommendation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becomes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necessary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every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way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E-commerce,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Walmart,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Amazon,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Content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streaming,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 err="1">
                <a:latin typeface="Georgia" panose="02040502050405020303" pitchFamily="18" charset="0"/>
              </a:rPr>
              <a:t>TikTok</a:t>
            </a:r>
            <a:r>
              <a:rPr lang="en-US" altLang="zh-CN" sz="2000" dirty="0">
                <a:latin typeface="Georgia" panose="02040502050405020303" pitchFamily="18" charset="0"/>
              </a:rPr>
              <a:t>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lvl="1"/>
            <a:endParaRPr lang="en-US" altLang="zh-CN" sz="24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6956E-7170-804D-B056-A757672F12B8}"/>
              </a:ext>
            </a:extLst>
          </p:cNvPr>
          <p:cNvSpPr txBox="1"/>
          <p:nvPr/>
        </p:nvSpPr>
        <p:spPr>
          <a:xfrm>
            <a:off x="7598668" y="5825112"/>
            <a:ext cx="10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YouTube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761B-DE6E-674D-A726-D2F6C0A5EDC8}"/>
              </a:ext>
            </a:extLst>
          </p:cNvPr>
          <p:cNvSpPr txBox="1"/>
          <p:nvPr/>
        </p:nvSpPr>
        <p:spPr>
          <a:xfrm>
            <a:off x="10259044" y="5814405"/>
            <a:ext cx="84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TikTok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4DF7F-8ECF-E94A-8428-C956D9C4D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77" y="1120557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12B3DB-851A-0F4B-AF2C-D5AB216E1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41" y="1120557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1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Ubiquitous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Recommendation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B0DF-292A-D646-88BA-380A975A71E0}"/>
              </a:ext>
            </a:extLst>
          </p:cNvPr>
          <p:cNvSpPr txBox="1"/>
          <p:nvPr/>
        </p:nvSpPr>
        <p:spPr>
          <a:xfrm>
            <a:off x="457200" y="1098474"/>
            <a:ext cx="63602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Information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overload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endParaRPr lang="en-US" altLang="zh-CN" sz="2400" b="1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500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tweets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posted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Twitter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720k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hours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video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uploaded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1.8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scientific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articles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published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year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online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Recommendation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becomes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necessary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every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way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E-commerce,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Walmart,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Amazon,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Content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streaming,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 err="1">
                <a:latin typeface="Georgia" panose="02040502050405020303" pitchFamily="18" charset="0"/>
              </a:rPr>
              <a:t>TikTok</a:t>
            </a:r>
            <a:r>
              <a:rPr lang="en-US" altLang="zh-CN" sz="2000" dirty="0">
                <a:latin typeface="Georgia" panose="02040502050405020303" pitchFamily="18" charset="0"/>
              </a:rPr>
              <a:t>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Social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networking,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Facebook,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LinkedIn,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lvl="1"/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6956E-7170-804D-B056-A757672F12B8}"/>
              </a:ext>
            </a:extLst>
          </p:cNvPr>
          <p:cNvSpPr txBox="1"/>
          <p:nvPr/>
        </p:nvSpPr>
        <p:spPr>
          <a:xfrm>
            <a:off x="7456995" y="582511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Facebook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761B-DE6E-674D-A726-D2F6C0A5EDC8}"/>
              </a:ext>
            </a:extLst>
          </p:cNvPr>
          <p:cNvSpPr txBox="1"/>
          <p:nvPr/>
        </p:nvSpPr>
        <p:spPr>
          <a:xfrm>
            <a:off x="10000771" y="5825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LinkedIn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F6B49-58B7-D547-95E2-89C3776CD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16" y="1120557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E79D0-1D3A-B24B-9EEA-1A4D9E4F0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60" y="1123451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22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Ubiquitous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Recommendation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B0DF-292A-D646-88BA-380A975A71E0}"/>
              </a:ext>
            </a:extLst>
          </p:cNvPr>
          <p:cNvSpPr txBox="1"/>
          <p:nvPr/>
        </p:nvSpPr>
        <p:spPr>
          <a:xfrm>
            <a:off x="457200" y="1098474"/>
            <a:ext cx="63602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Information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overload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endParaRPr lang="en-US" altLang="zh-CN" sz="2400" b="1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500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tweets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posted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Twitter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720k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hours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video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uploaded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day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1.8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million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scientific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articles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published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year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online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400" b="1" dirty="0">
                <a:latin typeface="Georgia" panose="02040502050405020303" pitchFamily="18" charset="0"/>
              </a:rPr>
              <a:t>Recommendation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becomes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necessary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every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way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E-commerce,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Walmart,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Amazon,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Content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streaming,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YouTube,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 err="1">
                <a:latin typeface="Georgia" panose="02040502050405020303" pitchFamily="18" charset="0"/>
              </a:rPr>
              <a:t>TikTok</a:t>
            </a:r>
            <a:r>
              <a:rPr lang="en-US" altLang="zh-CN" sz="2000" dirty="0">
                <a:latin typeface="Georgia" panose="02040502050405020303" pitchFamily="18" charset="0"/>
              </a:rPr>
              <a:t>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Social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networking,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e.g.,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Facebook,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LinkedIn,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Entertainment,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IMDB,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 err="1">
                <a:latin typeface="Georgia" panose="02040502050405020303" pitchFamily="18" charset="0"/>
              </a:rPr>
              <a:t>AllTrails</a:t>
            </a:r>
            <a:r>
              <a:rPr lang="en-US" altLang="zh-CN" sz="2000" dirty="0">
                <a:latin typeface="Georgia" panose="02040502050405020303" pitchFamily="18" charset="0"/>
              </a:rPr>
              <a:t>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Georgia" panose="02040502050405020303" pitchFamily="18" charset="0"/>
              </a:rPr>
              <a:t>…</a:t>
            </a:r>
            <a:endParaRPr lang="en-US" altLang="zh-CN" sz="2400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6956E-7170-804D-B056-A757672F12B8}"/>
              </a:ext>
            </a:extLst>
          </p:cNvPr>
          <p:cNvSpPr txBox="1"/>
          <p:nvPr/>
        </p:nvSpPr>
        <p:spPr>
          <a:xfrm>
            <a:off x="7649078" y="58251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IMDB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761B-DE6E-674D-A726-D2F6C0A5EDC8}"/>
              </a:ext>
            </a:extLst>
          </p:cNvPr>
          <p:cNvSpPr txBox="1"/>
          <p:nvPr/>
        </p:nvSpPr>
        <p:spPr>
          <a:xfrm>
            <a:off x="10000771" y="5825112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AllTrails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E6A6F-7282-CD4C-96AB-63657810A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91" y="1144141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E9F94-4658-CF4C-A110-2758D106D8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49" y="1144141"/>
            <a:ext cx="2108523" cy="4569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67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Components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of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Recommender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Systems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B0DF-292A-D646-88BA-380A975A71E0}"/>
              </a:ext>
            </a:extLst>
          </p:cNvPr>
          <p:cNvSpPr txBox="1"/>
          <p:nvPr/>
        </p:nvSpPr>
        <p:spPr>
          <a:xfrm>
            <a:off x="457201" y="1098474"/>
            <a:ext cx="53814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Workflows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solidFill>
                  <a:srgbClr val="FF7401"/>
                </a:solidFill>
                <a:latin typeface="Georgia" panose="02040502050405020303" pitchFamily="18" charset="0"/>
              </a:rPr>
              <a:t>Data</a:t>
            </a:r>
            <a:r>
              <a:rPr lang="zh-CN" altLang="en-US" sz="2000" b="1" dirty="0">
                <a:solidFill>
                  <a:srgbClr val="FF740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FF7401"/>
                </a:solidFill>
                <a:latin typeface="Georgia" panose="02040502050405020303" pitchFamily="18" charset="0"/>
              </a:rPr>
              <a:t>collection:</a:t>
            </a:r>
            <a:r>
              <a:rPr lang="zh-CN" altLang="en-US" sz="2000" b="1" dirty="0">
                <a:solidFill>
                  <a:srgbClr val="FF7401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behaviors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(clicks,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impressions,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etc.)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interactions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(ratings,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purchases,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etc.)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recorded.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solidFill>
                  <a:srgbClr val="00B0F0"/>
                </a:solidFill>
                <a:latin typeface="Georgia" panose="02040502050405020303" pitchFamily="18" charset="0"/>
              </a:rPr>
              <a:t>Model</a:t>
            </a:r>
            <a:r>
              <a:rPr lang="zh-CN" altLang="en-US" sz="2000" b="1" dirty="0">
                <a:solidFill>
                  <a:srgbClr val="00B0F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B0F0"/>
                </a:solidFill>
                <a:latin typeface="Georgia" panose="02040502050405020303" pitchFamily="18" charset="0"/>
              </a:rPr>
              <a:t>training:</a:t>
            </a:r>
            <a:r>
              <a:rPr lang="zh-CN" altLang="en-US" sz="2000" b="1" dirty="0">
                <a:solidFill>
                  <a:srgbClr val="00B0F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recommendation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models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are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trained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and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updated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user’s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interaction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data.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Model</a:t>
            </a:r>
            <a:r>
              <a:rPr lang="zh-CN" altLang="en-US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serving: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recommendation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models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infers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preference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rankings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each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over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unseen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items.</a:t>
            </a:r>
            <a:endParaRPr lang="en-US" altLang="zh-CN" sz="2400" dirty="0">
              <a:latin typeface="Georgia" panose="02040502050405020303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0AECD8-0733-E04E-8626-F3E523450FEE}"/>
              </a:ext>
            </a:extLst>
          </p:cNvPr>
          <p:cNvGrpSpPr/>
          <p:nvPr/>
        </p:nvGrpSpPr>
        <p:grpSpPr>
          <a:xfrm>
            <a:off x="8148163" y="1591565"/>
            <a:ext cx="1232719" cy="1660537"/>
            <a:chOff x="5286068" y="1557069"/>
            <a:chExt cx="1232719" cy="16605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404093C-23AF-5D42-A3A9-580AEE10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068" y="1984887"/>
              <a:ext cx="1232719" cy="12327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EFDEA9-92C7-484B-A3CE-84EB56BE8244}"/>
                </a:ext>
              </a:extLst>
            </p:cNvPr>
            <p:cNvSpPr txBox="1"/>
            <p:nvPr/>
          </p:nvSpPr>
          <p:spPr>
            <a:xfrm>
              <a:off x="5534377" y="1557069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Data</a:t>
              </a:r>
              <a:r>
                <a:rPr lang="zh-CN" altLang="en-US" sz="2000" b="1" dirty="0"/>
                <a:t> </a:t>
              </a:r>
              <a:endParaRPr lang="en-US" sz="2000" b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CCCB0C-C9AA-974A-A935-71815C3D14B9}"/>
              </a:ext>
            </a:extLst>
          </p:cNvPr>
          <p:cNvGrpSpPr/>
          <p:nvPr/>
        </p:nvGrpSpPr>
        <p:grpSpPr>
          <a:xfrm>
            <a:off x="6469943" y="3754702"/>
            <a:ext cx="1056968" cy="1321669"/>
            <a:chOff x="3637344" y="3767261"/>
            <a:chExt cx="1056968" cy="132166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B87A8E-5849-554E-B621-7A349E764F9E}"/>
                </a:ext>
              </a:extLst>
            </p:cNvPr>
            <p:cNvGrpSpPr/>
            <p:nvPr/>
          </p:nvGrpSpPr>
          <p:grpSpPr>
            <a:xfrm>
              <a:off x="3637344" y="4170950"/>
              <a:ext cx="1056968" cy="917980"/>
              <a:chOff x="2636867" y="4046189"/>
              <a:chExt cx="1056968" cy="917980"/>
            </a:xfrm>
            <a:noFill/>
          </p:grpSpPr>
          <p:pic>
            <p:nvPicPr>
              <p:cNvPr id="22" name="Graphic 21" descr="Users">
                <a:extLst>
                  <a:ext uri="{FF2B5EF4-FFF2-40B4-BE49-F238E27FC236}">
                    <a16:creationId xmlns:a16="http://schemas.microsoft.com/office/drawing/2014/main" id="{440644FA-DD7D-2942-8EDB-B858BFBE5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5191" y="40497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76FDE0A-457B-784B-B1CE-D0886BEBF99A}"/>
                  </a:ext>
                </a:extLst>
              </p:cNvPr>
              <p:cNvSpPr/>
              <p:nvPr/>
            </p:nvSpPr>
            <p:spPr>
              <a:xfrm>
                <a:off x="2636867" y="4046189"/>
                <a:ext cx="1056968" cy="914401"/>
              </a:xfrm>
              <a:prstGeom prst="round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153BA-0FE1-0B42-BCEE-03E6E1F83ECB}"/>
                </a:ext>
              </a:extLst>
            </p:cNvPr>
            <p:cNvSpPr txBox="1"/>
            <p:nvPr/>
          </p:nvSpPr>
          <p:spPr>
            <a:xfrm>
              <a:off x="3787147" y="3767261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User</a:t>
              </a:r>
              <a:endParaRPr lang="en-US" sz="20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73B70F-A14C-EE45-A5B0-B5EDB9D39FE8}"/>
              </a:ext>
            </a:extLst>
          </p:cNvPr>
          <p:cNvGrpSpPr/>
          <p:nvPr/>
        </p:nvGrpSpPr>
        <p:grpSpPr>
          <a:xfrm>
            <a:off x="9888493" y="3754702"/>
            <a:ext cx="1275735" cy="1498756"/>
            <a:chOff x="7135755" y="3848377"/>
            <a:chExt cx="1275735" cy="1498756"/>
          </a:xfrm>
        </p:grpSpPr>
        <p:pic>
          <p:nvPicPr>
            <p:cNvPr id="26" name="Graphic 25" descr="Computer">
              <a:extLst>
                <a:ext uri="{FF2B5EF4-FFF2-40B4-BE49-F238E27FC236}">
                  <a16:creationId xmlns:a16="http://schemas.microsoft.com/office/drawing/2014/main" id="{95E980F2-D8E7-E443-9AC8-D9A1538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35755" y="4071398"/>
              <a:ext cx="1275735" cy="127573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D91C83-1770-A544-804B-4A13ACAB196E}"/>
                </a:ext>
              </a:extLst>
            </p:cNvPr>
            <p:cNvSpPr txBox="1"/>
            <p:nvPr/>
          </p:nvSpPr>
          <p:spPr>
            <a:xfrm>
              <a:off x="7310997" y="3848377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Model</a:t>
              </a:r>
              <a:endParaRPr lang="en-US" sz="2000" b="1" dirty="0"/>
            </a:p>
          </p:txBody>
        </p:sp>
      </p:grpSp>
      <p:pic>
        <p:nvPicPr>
          <p:cNvPr id="35" name="Graphic 34" descr="Line arrow Straight">
            <a:extLst>
              <a:ext uri="{FF2B5EF4-FFF2-40B4-BE49-F238E27FC236}">
                <a16:creationId xmlns:a16="http://schemas.microsoft.com/office/drawing/2014/main" id="{75F42D68-8C8F-514C-BC68-4D2C64C82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4306" y="4154812"/>
            <a:ext cx="1841871" cy="914401"/>
          </a:xfrm>
          <a:prstGeom prst="rect">
            <a:avLst/>
          </a:prstGeom>
        </p:spPr>
      </p:pic>
      <p:pic>
        <p:nvPicPr>
          <p:cNvPr id="38" name="Graphic 37" descr="Line arrow Clockwise curve">
            <a:extLst>
              <a:ext uri="{FF2B5EF4-FFF2-40B4-BE49-F238E27FC236}">
                <a16:creationId xmlns:a16="http://schemas.microsoft.com/office/drawing/2014/main" id="{11260D74-F1F3-D94B-9EE4-125DAB976F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820094">
            <a:off x="7040226" y="2319261"/>
            <a:ext cx="870622" cy="162421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0736E7D-62E6-C949-8520-A2BBE6A46BC1}"/>
              </a:ext>
            </a:extLst>
          </p:cNvPr>
          <p:cNvGrpSpPr/>
          <p:nvPr/>
        </p:nvGrpSpPr>
        <p:grpSpPr>
          <a:xfrm>
            <a:off x="8315847" y="4154811"/>
            <a:ext cx="1091106" cy="383459"/>
            <a:chOff x="2435033" y="2595716"/>
            <a:chExt cx="1091106" cy="383459"/>
          </a:xfrm>
          <a:solidFill>
            <a:srgbClr val="00B050"/>
          </a:solidFill>
        </p:grpSpPr>
        <p:sp>
          <p:nvSpPr>
            <p:cNvPr id="46" name="Delay 45">
              <a:extLst>
                <a:ext uri="{FF2B5EF4-FFF2-40B4-BE49-F238E27FC236}">
                  <a16:creationId xmlns:a16="http://schemas.microsoft.com/office/drawing/2014/main" id="{9C239115-697A-0045-B929-948104598F99}"/>
                </a:ext>
              </a:extLst>
            </p:cNvPr>
            <p:cNvSpPr/>
            <p:nvPr/>
          </p:nvSpPr>
          <p:spPr>
            <a:xfrm>
              <a:off x="3142681" y="2595716"/>
              <a:ext cx="383458" cy="3834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elay 46">
              <a:extLst>
                <a:ext uri="{FF2B5EF4-FFF2-40B4-BE49-F238E27FC236}">
                  <a16:creationId xmlns:a16="http://schemas.microsoft.com/office/drawing/2014/main" id="{927176B8-8FB2-CF4F-A3F9-FD21F68173C8}"/>
                </a:ext>
              </a:extLst>
            </p:cNvPr>
            <p:cNvSpPr/>
            <p:nvPr/>
          </p:nvSpPr>
          <p:spPr>
            <a:xfrm rot="10800000">
              <a:off x="2435033" y="2595716"/>
              <a:ext cx="383458" cy="3834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95FAF1-4E25-D646-8170-6DD1FAD56333}"/>
                </a:ext>
              </a:extLst>
            </p:cNvPr>
            <p:cNvSpPr/>
            <p:nvPr/>
          </p:nvSpPr>
          <p:spPr>
            <a:xfrm>
              <a:off x="2800824" y="2595717"/>
              <a:ext cx="365918" cy="383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27929C-03EC-F74A-99EE-D238C2350D6D}"/>
              </a:ext>
            </a:extLst>
          </p:cNvPr>
          <p:cNvGrpSpPr/>
          <p:nvPr/>
        </p:nvGrpSpPr>
        <p:grpSpPr>
          <a:xfrm>
            <a:off x="10050215" y="2664795"/>
            <a:ext cx="1091106" cy="383459"/>
            <a:chOff x="2435033" y="2595716"/>
            <a:chExt cx="1091106" cy="383459"/>
          </a:xfrm>
          <a:solidFill>
            <a:srgbClr val="00B0F0"/>
          </a:solidFill>
        </p:grpSpPr>
        <p:sp>
          <p:nvSpPr>
            <p:cNvPr id="51" name="Delay 50">
              <a:extLst>
                <a:ext uri="{FF2B5EF4-FFF2-40B4-BE49-F238E27FC236}">
                  <a16:creationId xmlns:a16="http://schemas.microsoft.com/office/drawing/2014/main" id="{102F9B69-F13A-F841-B5B3-E2A89DE6771F}"/>
                </a:ext>
              </a:extLst>
            </p:cNvPr>
            <p:cNvSpPr/>
            <p:nvPr/>
          </p:nvSpPr>
          <p:spPr>
            <a:xfrm>
              <a:off x="3142681" y="2595716"/>
              <a:ext cx="383458" cy="3834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elay 51">
              <a:extLst>
                <a:ext uri="{FF2B5EF4-FFF2-40B4-BE49-F238E27FC236}">
                  <a16:creationId xmlns:a16="http://schemas.microsoft.com/office/drawing/2014/main" id="{423BD309-0FE2-3042-9BC3-6D119A202C79}"/>
                </a:ext>
              </a:extLst>
            </p:cNvPr>
            <p:cNvSpPr/>
            <p:nvPr/>
          </p:nvSpPr>
          <p:spPr>
            <a:xfrm rot="10800000">
              <a:off x="2435033" y="2595716"/>
              <a:ext cx="383458" cy="3834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BC6E40-C309-F54E-8E20-867058AB8C9C}"/>
                </a:ext>
              </a:extLst>
            </p:cNvPr>
            <p:cNvSpPr/>
            <p:nvPr/>
          </p:nvSpPr>
          <p:spPr>
            <a:xfrm>
              <a:off x="2800824" y="2595717"/>
              <a:ext cx="365918" cy="383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398182-BEF7-664E-85EE-A1F373A223A8}"/>
              </a:ext>
            </a:extLst>
          </p:cNvPr>
          <p:cNvGrpSpPr/>
          <p:nvPr/>
        </p:nvGrpSpPr>
        <p:grpSpPr>
          <a:xfrm>
            <a:off x="6251710" y="2601295"/>
            <a:ext cx="1091106" cy="383459"/>
            <a:chOff x="2435033" y="2595716"/>
            <a:chExt cx="1091106" cy="383459"/>
          </a:xfrm>
          <a:solidFill>
            <a:srgbClr val="FFC000"/>
          </a:solidFill>
        </p:grpSpPr>
        <p:sp>
          <p:nvSpPr>
            <p:cNvPr id="55" name="Delay 54">
              <a:extLst>
                <a:ext uri="{FF2B5EF4-FFF2-40B4-BE49-F238E27FC236}">
                  <a16:creationId xmlns:a16="http://schemas.microsoft.com/office/drawing/2014/main" id="{523D35EF-50BC-8240-ABEE-68C5E3459812}"/>
                </a:ext>
              </a:extLst>
            </p:cNvPr>
            <p:cNvSpPr/>
            <p:nvPr/>
          </p:nvSpPr>
          <p:spPr>
            <a:xfrm>
              <a:off x="3142681" y="2595716"/>
              <a:ext cx="383458" cy="3834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elay 55">
              <a:extLst>
                <a:ext uri="{FF2B5EF4-FFF2-40B4-BE49-F238E27FC236}">
                  <a16:creationId xmlns:a16="http://schemas.microsoft.com/office/drawing/2014/main" id="{590EF747-77F0-D640-BBA6-0DA0FF013286}"/>
                </a:ext>
              </a:extLst>
            </p:cNvPr>
            <p:cNvSpPr/>
            <p:nvPr/>
          </p:nvSpPr>
          <p:spPr>
            <a:xfrm rot="10800000">
              <a:off x="2435033" y="2595716"/>
              <a:ext cx="383458" cy="3834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C365F80-4A4A-894E-86B6-8BB077CCBAB3}"/>
                </a:ext>
              </a:extLst>
            </p:cNvPr>
            <p:cNvSpPr/>
            <p:nvPr/>
          </p:nvSpPr>
          <p:spPr>
            <a:xfrm>
              <a:off x="2800824" y="2595717"/>
              <a:ext cx="365918" cy="383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2811B77-F8F5-1447-AD72-7EC047494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5858" y="2626564"/>
            <a:ext cx="333602" cy="33360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217EB3-FC90-A34B-A58A-830BF2D4F9C7}"/>
              </a:ext>
            </a:extLst>
          </p:cNvPr>
          <p:cNvSpPr txBox="1"/>
          <p:nvPr/>
        </p:nvSpPr>
        <p:spPr>
          <a:xfrm>
            <a:off x="6317316" y="260835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6900D2-2103-294E-AFA8-B5CD9F1E4975}"/>
              </a:ext>
            </a:extLst>
          </p:cNvPr>
          <p:cNvSpPr txBox="1"/>
          <p:nvPr/>
        </p:nvSpPr>
        <p:spPr>
          <a:xfrm>
            <a:off x="10125062" y="265773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</a:t>
            </a:r>
            <a:endParaRPr lang="en-US" dirty="0"/>
          </a:p>
        </p:txBody>
      </p:sp>
      <p:pic>
        <p:nvPicPr>
          <p:cNvPr id="62" name="Graphic 61" descr="Gears">
            <a:extLst>
              <a:ext uri="{FF2B5EF4-FFF2-40B4-BE49-F238E27FC236}">
                <a16:creationId xmlns:a16="http://schemas.microsoft.com/office/drawing/2014/main" id="{36B3E4BA-B9DA-1C42-AE7E-3A0EA4701A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92357">
            <a:off x="10698504" y="2650668"/>
            <a:ext cx="383458" cy="38345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B49D76B-4285-3C46-B11E-61857020F9A0}"/>
              </a:ext>
            </a:extLst>
          </p:cNvPr>
          <p:cNvSpPr txBox="1"/>
          <p:nvPr/>
        </p:nvSpPr>
        <p:spPr>
          <a:xfrm>
            <a:off x="8329981" y="412377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serve</a:t>
            </a:r>
            <a:endParaRPr lang="en-US" dirty="0"/>
          </a:p>
        </p:txBody>
      </p:sp>
      <p:pic>
        <p:nvPicPr>
          <p:cNvPr id="64" name="Graphic 63" descr="Line arrow Clockwise curve">
            <a:extLst>
              <a:ext uri="{FF2B5EF4-FFF2-40B4-BE49-F238E27FC236}">
                <a16:creationId xmlns:a16="http://schemas.microsoft.com/office/drawing/2014/main" id="{E354BD88-EE35-2E4E-9036-AA0B51CFB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149275">
            <a:off x="9577503" y="2421346"/>
            <a:ext cx="870622" cy="16242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2E3CBD3-ED60-0E49-882A-0D14BC30B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90924" y="4154675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 dirty="0"/>
              <a:t> -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ADB1E-8173-2743-9AF2-E487AC26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Roadmap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08F95-7F05-924B-AC39-54E7A18D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69" y="2333550"/>
            <a:ext cx="1447800" cy="8382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E7B17C9-67D0-3846-9CB6-C7F89D696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380265"/>
              </p:ext>
            </p:extLst>
          </p:nvPr>
        </p:nvGraphicFramePr>
        <p:xfrm>
          <a:off x="3010159" y="1209091"/>
          <a:ext cx="6171681" cy="458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2546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75E3-E49C-6B43-AC61-5FA49697D5B8}"/>
              </a:ext>
            </a:extLst>
          </p:cNvPr>
          <p:cNvSpPr txBox="1"/>
          <p:nvPr/>
        </p:nvSpPr>
        <p:spPr>
          <a:xfrm>
            <a:off x="457200" y="1098474"/>
            <a:ext cx="9351176" cy="317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The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collaborative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filtering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problem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in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recommendation</a:t>
            </a:r>
            <a:endParaRPr lang="en-US" altLang="zh-CN" sz="2000" b="1" dirty="0">
              <a:latin typeface="Georgia" panose="02040502050405020303" pitchFamily="18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Given: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endParaRPr lang="en-US" altLang="zh-CN" sz="2000" b="1" dirty="0">
              <a:latin typeface="Georgia" panose="02040502050405020303" pitchFamily="18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dirty="0">
                <a:latin typeface="Georgia" panose="02040502050405020303" pitchFamily="18" charset="0"/>
              </a:rPr>
              <a:t>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set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users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dirty="0">
                <a:latin typeface="Georgia" panose="02040502050405020303" pitchFamily="18" charset="0"/>
              </a:rPr>
              <a:t>a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set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observed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user-item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interaction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matrix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000" b="1" dirty="0">
                <a:latin typeface="Georgia" panose="02040502050405020303" pitchFamily="18" charset="0"/>
              </a:rPr>
              <a:t>Output: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estimated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interaction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scores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the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  <a:p>
            <a:pPr lvl="2"/>
            <a:r>
              <a:rPr lang="en-US" altLang="zh-CN" sz="2000" dirty="0">
                <a:latin typeface="Georgia" panose="02040502050405020303" pitchFamily="18" charset="0"/>
              </a:rPr>
              <a:t>unobserved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items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for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each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user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in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endParaRPr lang="en-US" altLang="zh-CN" sz="2000" dirty="0">
              <a:latin typeface="Georgia" panose="02040502050405020303" pitchFamily="18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491DF937-C832-DA45-B435-94602225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9" y="953"/>
            <a:ext cx="10972800" cy="8001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  </a:t>
            </a:r>
            <a:r>
              <a:rPr lang="en-US" altLang="zh-CN" sz="3600" dirty="0">
                <a:solidFill>
                  <a:schemeClr val="bg1"/>
                </a:solidFill>
              </a:rPr>
              <a:t>Problem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Definition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72825-F18F-2440-A9E0-9897F75AFBF7}"/>
              </a:ext>
            </a:extLst>
          </p:cNvPr>
          <p:cNvSpPr/>
          <p:nvPr/>
        </p:nvSpPr>
        <p:spPr>
          <a:xfrm>
            <a:off x="122542" y="8334765"/>
            <a:ext cx="357556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reflection blurRad="6350" endPos="0" dir="5400000" sy="-90000" algn="bl" rotWithShape="0"/>
                </a:effectLst>
                <a:latin typeface="Garamond" panose="02020404030301010803" pitchFamily="18" charset="0"/>
                <a:cs typeface="Arial" panose="020B0604020202020204" pitchFamily="34" charset="0"/>
              </a:rPr>
              <a:t>Illustration of truth inference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7DA5B-ACEB-024B-9630-8139BFDF1B71}"/>
              </a:ext>
            </a:extLst>
          </p:cNvPr>
          <p:cNvGrpSpPr/>
          <p:nvPr/>
        </p:nvGrpSpPr>
        <p:grpSpPr>
          <a:xfrm>
            <a:off x="7225416" y="1732074"/>
            <a:ext cx="4497913" cy="4061763"/>
            <a:chOff x="6405439" y="2003596"/>
            <a:chExt cx="4497913" cy="406176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AFBA920-B42E-924B-A76C-DD16F534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5439" y="2622192"/>
              <a:ext cx="4497913" cy="3443167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635F0D-42B7-7F46-85E4-490DF255C9F0}"/>
                </a:ext>
              </a:extLst>
            </p:cNvPr>
            <p:cNvGrpSpPr/>
            <p:nvPr/>
          </p:nvGrpSpPr>
          <p:grpSpPr>
            <a:xfrm>
              <a:off x="7176289" y="2003596"/>
              <a:ext cx="3727063" cy="631174"/>
              <a:chOff x="7556909" y="1286561"/>
              <a:chExt cx="4614867" cy="802266"/>
            </a:xfrm>
          </p:grpSpPr>
          <p:pic>
            <p:nvPicPr>
              <p:cNvPr id="57" name="Graphic 56" descr="Bar chart">
                <a:extLst>
                  <a:ext uri="{FF2B5EF4-FFF2-40B4-BE49-F238E27FC236}">
                    <a16:creationId xmlns:a16="http://schemas.microsoft.com/office/drawing/2014/main" id="{C56DD805-49F5-BA46-9245-B97A0414F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712" b="20914"/>
              <a:stretch/>
            </p:blipFill>
            <p:spPr>
              <a:xfrm>
                <a:off x="9918789" y="1294888"/>
                <a:ext cx="688428" cy="723168"/>
              </a:xfrm>
              <a:prstGeom prst="rect">
                <a:avLst/>
              </a:prstGeom>
            </p:spPr>
          </p:pic>
          <p:pic>
            <p:nvPicPr>
              <p:cNvPr id="58" name="Graphic 57" descr="Bar chart RTL">
                <a:extLst>
                  <a:ext uri="{FF2B5EF4-FFF2-40B4-BE49-F238E27FC236}">
                    <a16:creationId xmlns:a16="http://schemas.microsoft.com/office/drawing/2014/main" id="{B478AAB3-F598-8348-89D6-5EEEC69111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24712" b="20914"/>
              <a:stretch/>
            </p:blipFill>
            <p:spPr>
              <a:xfrm>
                <a:off x="8968610" y="1298318"/>
                <a:ext cx="688428" cy="723168"/>
              </a:xfrm>
              <a:prstGeom prst="rect">
                <a:avLst/>
              </a:prstGeom>
            </p:spPr>
          </p:pic>
          <p:pic>
            <p:nvPicPr>
              <p:cNvPr id="59" name="Graphic 58" descr="Signal">
                <a:extLst>
                  <a:ext uri="{FF2B5EF4-FFF2-40B4-BE49-F238E27FC236}">
                    <a16:creationId xmlns:a16="http://schemas.microsoft.com/office/drawing/2014/main" id="{5EEA164D-0340-8E42-A323-60E95CA4E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642061" y="1349674"/>
                <a:ext cx="723169" cy="723169"/>
              </a:xfrm>
              <a:prstGeom prst="rect">
                <a:avLst/>
              </a:prstGeom>
            </p:spPr>
          </p:pic>
          <p:pic>
            <p:nvPicPr>
              <p:cNvPr id="60" name="Graphic 59" descr="Signal">
                <a:extLst>
                  <a:ext uri="{FF2B5EF4-FFF2-40B4-BE49-F238E27FC236}">
                    <a16:creationId xmlns:a16="http://schemas.microsoft.com/office/drawing/2014/main" id="{D884DFEE-6F70-6C43-93BA-911F8BFF4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8245440" y="1365657"/>
                <a:ext cx="723168" cy="723170"/>
              </a:xfrm>
              <a:prstGeom prst="rect">
                <a:avLst/>
              </a:prstGeom>
            </p:spPr>
          </p:pic>
          <p:pic>
            <p:nvPicPr>
              <p:cNvPr id="61" name="Graphic 60" descr="Bar chart">
                <a:extLst>
                  <a:ext uri="{FF2B5EF4-FFF2-40B4-BE49-F238E27FC236}">
                    <a16:creationId xmlns:a16="http://schemas.microsoft.com/office/drawing/2014/main" id="{EE852ECC-8789-524F-B01B-6BFB08499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712" b="20914"/>
              <a:stretch/>
            </p:blipFill>
            <p:spPr>
              <a:xfrm>
                <a:off x="7556909" y="1286561"/>
                <a:ext cx="688428" cy="723168"/>
              </a:xfrm>
              <a:prstGeom prst="rect">
                <a:avLst/>
              </a:prstGeom>
            </p:spPr>
          </p:pic>
          <p:pic>
            <p:nvPicPr>
              <p:cNvPr id="62" name="Graphic 61" descr="Bar chart">
                <a:extLst>
                  <a:ext uri="{FF2B5EF4-FFF2-40B4-BE49-F238E27FC236}">
                    <a16:creationId xmlns:a16="http://schemas.microsoft.com/office/drawing/2014/main" id="{16193BAA-DBF3-1140-A450-6FFE5A500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712" b="20914"/>
              <a:stretch/>
            </p:blipFill>
            <p:spPr>
              <a:xfrm>
                <a:off x="11483348" y="1286561"/>
                <a:ext cx="688428" cy="723168"/>
              </a:xfrm>
              <a:prstGeom prst="rect">
                <a:avLst/>
              </a:prstGeom>
            </p:spPr>
          </p:pic>
        </p:grpSp>
        <p:sp>
          <p:nvSpPr>
            <p:cNvPr id="63" name="Terminator 62">
              <a:extLst>
                <a:ext uri="{FF2B5EF4-FFF2-40B4-BE49-F238E27FC236}">
                  <a16:creationId xmlns:a16="http://schemas.microsoft.com/office/drawing/2014/main" id="{276D961E-8BE9-D045-B881-77B8D5F023AB}"/>
                </a:ext>
              </a:extLst>
            </p:cNvPr>
            <p:cNvSpPr/>
            <p:nvPr/>
          </p:nvSpPr>
          <p:spPr>
            <a:xfrm>
              <a:off x="7037406" y="2628590"/>
              <a:ext cx="3865945" cy="621797"/>
            </a:xfrm>
            <a:prstGeom prst="flowChartTerminator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D5147C-F209-7044-AE2A-14A600B3CF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4796" y="1934396"/>
            <a:ext cx="2402376" cy="3345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2CB614-4E51-9841-AA69-33AC6F92BB1E}"/>
              </a:ext>
            </a:extLst>
          </p:cNvPr>
          <p:cNvGrpSpPr/>
          <p:nvPr/>
        </p:nvGrpSpPr>
        <p:grpSpPr>
          <a:xfrm>
            <a:off x="3335940" y="2232937"/>
            <a:ext cx="2354946" cy="389609"/>
            <a:chOff x="3282528" y="3079508"/>
            <a:chExt cx="3811059" cy="7114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59989F-97E8-CB45-82E6-F7F97E7B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82528" y="3079508"/>
              <a:ext cx="1099217" cy="6775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F8647D-8D2B-3F4D-B762-883871AD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3481" y="3104790"/>
              <a:ext cx="2610106" cy="68616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E2111A-39AE-F249-9BF0-455DF35A7B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24367" y="2598672"/>
            <a:ext cx="238140" cy="28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D45AD-DEDB-8D47-80AF-453D46AF29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87312" y="3745276"/>
            <a:ext cx="403574" cy="403574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8FDF069-D582-7D43-B294-ACBAD7BF1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80648"/>
            <a:ext cx="693019" cy="371475"/>
          </a:xfrm>
        </p:spPr>
        <p:txBody>
          <a:bodyPr/>
          <a:lstStyle/>
          <a:p>
            <a:pPr>
              <a:defRPr/>
            </a:pPr>
            <a:r>
              <a:rPr lang="en-US" dirty="0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445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133157</TotalTime>
  <Words>1716</Words>
  <Application>Microsoft Office PowerPoint</Application>
  <PresentationFormat>Widescreen</PresentationFormat>
  <Paragraphs>398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Abadi MT Condensed Light</vt:lpstr>
      <vt:lpstr>Chalkduster</vt:lpstr>
      <vt:lpstr>Arial</vt:lpstr>
      <vt:lpstr>Calibri</vt:lpstr>
      <vt:lpstr>Calibri Light</vt:lpstr>
      <vt:lpstr>Cambria Math</vt:lpstr>
      <vt:lpstr>Courier New</vt:lpstr>
      <vt:lpstr>Garamond</vt:lpstr>
      <vt:lpstr>Georgia</vt:lpstr>
      <vt:lpstr>Rockwell</vt:lpstr>
      <vt:lpstr>Wingdings</vt:lpstr>
      <vt:lpstr>Default Design</vt:lpstr>
      <vt:lpstr>2_Default Design</vt:lpstr>
      <vt:lpstr>Office Theme</vt:lpstr>
      <vt:lpstr>Atlas</vt:lpstr>
      <vt:lpstr>PowerPoint Presentation</vt:lpstr>
      <vt:lpstr>  Roadmap</vt:lpstr>
      <vt:lpstr>  Ubiquitous Recommendation</vt:lpstr>
      <vt:lpstr>  Ubiquitous Recommendation</vt:lpstr>
      <vt:lpstr>  Ubiquitous Recommendation</vt:lpstr>
      <vt:lpstr>  Ubiquitous Recommendation</vt:lpstr>
      <vt:lpstr>  Components of Recommender Systems</vt:lpstr>
      <vt:lpstr>  Roadmap</vt:lpstr>
      <vt:lpstr>  Problem Definition</vt:lpstr>
      <vt:lpstr>  Existing Work</vt:lpstr>
      <vt:lpstr>  Existing Work</vt:lpstr>
      <vt:lpstr>  Roadmap</vt:lpstr>
      <vt:lpstr>  Preliminary</vt:lpstr>
      <vt:lpstr>  Preliminary</vt:lpstr>
      <vt:lpstr>  Proposed Approach – PURE</vt:lpstr>
      <vt:lpstr>  Proposed Approach – PURE </vt:lpstr>
      <vt:lpstr>  Proposed Approach – PURE</vt:lpstr>
      <vt:lpstr>  Proposed Approach – PURE</vt:lpstr>
      <vt:lpstr>  Roadmap</vt:lpstr>
      <vt:lpstr>  Theoretical Analysis</vt:lpstr>
      <vt:lpstr>  Theoretical Analysis</vt:lpstr>
      <vt:lpstr>  Experiments</vt:lpstr>
      <vt:lpstr>  Experiments</vt:lpstr>
      <vt:lpstr>  Experiments</vt:lpstr>
      <vt:lpstr>  Conclusion</vt:lpstr>
      <vt:lpstr>PowerPoint Presentation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Desktop Systems Technology</dc:creator>
  <cp:lastModifiedBy>Fu, Dongqi</cp:lastModifiedBy>
  <cp:revision>5960</cp:revision>
  <cp:lastPrinted>2020-02-07T19:26:04Z</cp:lastPrinted>
  <dcterms:created xsi:type="dcterms:W3CDTF">2005-12-06T00:19:44Z</dcterms:created>
  <dcterms:modified xsi:type="dcterms:W3CDTF">2021-06-20T23:55:08Z</dcterms:modified>
</cp:coreProperties>
</file>